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69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FF99"/>
    <a:srgbClr val="800000"/>
    <a:srgbClr val="00123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134" autoAdjust="0"/>
  </p:normalViewPr>
  <p:slideViewPr>
    <p:cSldViewPr>
      <p:cViewPr varScale="1">
        <p:scale>
          <a:sx n="108" d="100"/>
          <a:sy n="108" d="100"/>
        </p:scale>
        <p:origin x="-378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33570B-528F-4245-9FBB-76A11402395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EBE4F5-ABB6-43AA-A566-F850D6E2357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научное психолого-педагогическое мышление</a:t>
          </a:r>
          <a:endParaRPr lang="ru-RU" sz="2000" b="1" dirty="0">
            <a:solidFill>
              <a:srgbClr val="FFFF00"/>
            </a:solidFill>
          </a:endParaRPr>
        </a:p>
      </dgm:t>
    </dgm:pt>
    <dgm:pt modelId="{69F7C3D2-3A6F-4673-8D27-27EDA17FC3B1}" type="parTrans" cxnId="{2F504FB1-86C8-4550-B132-7FAF25F2B88C}">
      <dgm:prSet/>
      <dgm:spPr/>
      <dgm:t>
        <a:bodyPr/>
        <a:lstStyle/>
        <a:p>
          <a:endParaRPr lang="ru-RU"/>
        </a:p>
      </dgm:t>
    </dgm:pt>
    <dgm:pt modelId="{C7BDCF95-CD9E-4A0F-9EF2-C4BE780B4166}" type="sibTrans" cxnId="{2F504FB1-86C8-4550-B132-7FAF25F2B88C}">
      <dgm:prSet/>
      <dgm:spPr/>
      <dgm:t>
        <a:bodyPr/>
        <a:lstStyle/>
        <a:p>
          <a:endParaRPr lang="ru-RU"/>
        </a:p>
      </dgm:t>
    </dgm:pt>
    <dgm:pt modelId="{085BE694-FD8C-4450-87E0-295E4C7F8FC1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педагогическое чутье и интуиция</a:t>
          </a:r>
          <a:endParaRPr lang="ru-RU" sz="2000" b="1" dirty="0">
            <a:solidFill>
              <a:srgbClr val="FFFF00"/>
            </a:solidFill>
          </a:endParaRPr>
        </a:p>
      </dgm:t>
    </dgm:pt>
    <dgm:pt modelId="{4B09E763-866B-440B-A1EC-1CF26EE5FD0C}" type="parTrans" cxnId="{EB7B0E75-1EA5-49B4-BE6C-F1008E66C294}">
      <dgm:prSet/>
      <dgm:spPr/>
      <dgm:t>
        <a:bodyPr/>
        <a:lstStyle/>
        <a:p>
          <a:endParaRPr lang="ru-RU"/>
        </a:p>
      </dgm:t>
    </dgm:pt>
    <dgm:pt modelId="{A7A1005D-82B2-4478-864D-51EF18971016}" type="sibTrans" cxnId="{EB7B0E75-1EA5-49B4-BE6C-F1008E66C294}">
      <dgm:prSet/>
      <dgm:spPr/>
      <dgm:t>
        <a:bodyPr/>
        <a:lstStyle/>
        <a:p>
          <a:endParaRPr lang="ru-RU"/>
        </a:p>
      </dgm:t>
    </dgm:pt>
    <dgm:pt modelId="{50FE52B6-5E71-49FE-A0B4-7F23213D18A8}">
      <dgm:prSet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высокий уровень педагогического мастерства</a:t>
          </a:r>
          <a:endParaRPr lang="ru-RU" sz="2000" b="1" dirty="0">
            <a:solidFill>
              <a:srgbClr val="FFFF00"/>
            </a:solidFill>
          </a:endParaRPr>
        </a:p>
      </dgm:t>
    </dgm:pt>
    <dgm:pt modelId="{7E76BBF1-AB17-4406-8DBC-C5D257C56A88}" type="parTrans" cxnId="{323AE03F-F92B-4B9F-AE81-6B6343109F41}">
      <dgm:prSet/>
      <dgm:spPr/>
      <dgm:t>
        <a:bodyPr/>
        <a:lstStyle/>
        <a:p>
          <a:endParaRPr lang="ru-RU"/>
        </a:p>
      </dgm:t>
    </dgm:pt>
    <dgm:pt modelId="{457681D0-B2B9-4102-9191-66081E85DDF3}" type="sibTrans" cxnId="{323AE03F-F92B-4B9F-AE81-6B6343109F41}">
      <dgm:prSet/>
      <dgm:spPr/>
      <dgm:t>
        <a:bodyPr/>
        <a:lstStyle/>
        <a:p>
          <a:endParaRPr lang="ru-RU"/>
        </a:p>
      </dgm:t>
    </dgm:pt>
    <dgm:pt modelId="{CBD30AF9-8C5F-4A05-A399-9CDDA789C079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исследовательская смелость</a:t>
          </a:r>
          <a:endParaRPr lang="ru-RU" sz="2000" b="1" dirty="0">
            <a:solidFill>
              <a:srgbClr val="FFFF00"/>
            </a:solidFill>
          </a:endParaRPr>
        </a:p>
      </dgm:t>
    </dgm:pt>
    <dgm:pt modelId="{5CF10590-6783-4081-B3D8-08027FDB7703}" type="sibTrans" cxnId="{989C04DD-93A9-4E88-A6D4-F1046BA6B2A6}">
      <dgm:prSet/>
      <dgm:spPr/>
      <dgm:t>
        <a:bodyPr/>
        <a:lstStyle/>
        <a:p>
          <a:endParaRPr lang="ru-RU"/>
        </a:p>
      </dgm:t>
    </dgm:pt>
    <dgm:pt modelId="{EC31C61F-3CC5-472D-880A-F253DE142C76}" type="parTrans" cxnId="{989C04DD-93A9-4E88-A6D4-F1046BA6B2A6}">
      <dgm:prSet/>
      <dgm:spPr/>
      <dgm:t>
        <a:bodyPr/>
        <a:lstStyle/>
        <a:p>
          <a:endParaRPr lang="ru-RU"/>
        </a:p>
      </dgm:t>
    </dgm:pt>
    <dgm:pt modelId="{B7DB339C-3A96-46DE-B381-2444CFC2BA78}">
      <dgm:prSet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профессиональное самовоспитание и использование передового педагогического опыта</a:t>
          </a:r>
          <a:endParaRPr lang="ru-RU" sz="2000" b="1" dirty="0">
            <a:solidFill>
              <a:srgbClr val="FFFF00"/>
            </a:solidFill>
          </a:endParaRPr>
        </a:p>
      </dgm:t>
    </dgm:pt>
    <dgm:pt modelId="{CD08D0C6-4E31-43BF-B858-066F217C186E}" type="parTrans" cxnId="{77D2B784-0E95-4E26-89D2-DD3501C8D12A}">
      <dgm:prSet/>
      <dgm:spPr/>
      <dgm:t>
        <a:bodyPr/>
        <a:lstStyle/>
        <a:p>
          <a:endParaRPr lang="ru-RU"/>
        </a:p>
      </dgm:t>
    </dgm:pt>
    <dgm:pt modelId="{686BA18A-D792-4125-8256-8648CED71B46}" type="sibTrans" cxnId="{77D2B784-0E95-4E26-89D2-DD3501C8D12A}">
      <dgm:prSet/>
      <dgm:spPr/>
      <dgm:t>
        <a:bodyPr/>
        <a:lstStyle/>
        <a:p>
          <a:endParaRPr lang="ru-RU"/>
        </a:p>
      </dgm:t>
    </dgm:pt>
    <dgm:pt modelId="{A4CEDC01-96C3-44AF-9CE1-34C9398CF3B8}">
      <dgm:prSet custT="1"/>
      <dgm:spPr/>
      <dgm:t>
        <a:bodyPr/>
        <a:lstStyle/>
        <a:p>
          <a:r>
            <a:rPr lang="ru-RU" sz="2000" b="1" dirty="0" smtClean="0">
              <a:solidFill>
                <a:srgbClr val="FFFF00"/>
              </a:solidFill>
            </a:rPr>
            <a:t>критический анализ</a:t>
          </a:r>
          <a:endParaRPr lang="ru-RU" sz="2000" b="1" dirty="0">
            <a:solidFill>
              <a:srgbClr val="FFFF00"/>
            </a:solidFill>
          </a:endParaRPr>
        </a:p>
      </dgm:t>
    </dgm:pt>
    <dgm:pt modelId="{04A8CD33-20A2-4E5E-9CF8-DFC619AC6109}" type="parTrans" cxnId="{70AC5C65-B858-48A8-BEFE-AA5CF108C286}">
      <dgm:prSet/>
      <dgm:spPr/>
      <dgm:t>
        <a:bodyPr/>
        <a:lstStyle/>
        <a:p>
          <a:endParaRPr lang="ru-RU"/>
        </a:p>
      </dgm:t>
    </dgm:pt>
    <dgm:pt modelId="{D4322368-1F14-4AFB-8126-37E6FE582223}" type="sibTrans" cxnId="{70AC5C65-B858-48A8-BEFE-AA5CF108C286}">
      <dgm:prSet/>
      <dgm:spPr/>
      <dgm:t>
        <a:bodyPr/>
        <a:lstStyle/>
        <a:p>
          <a:endParaRPr lang="ru-RU"/>
        </a:p>
      </dgm:t>
    </dgm:pt>
    <dgm:pt modelId="{BFD3C133-21EF-48D4-B8C4-10FC83B220AC}" type="pres">
      <dgm:prSet presAssocID="{9633570B-528F-4245-9FBB-76A1140239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CFCA66-BA3D-47CE-BD7E-0F78AF4E2079}" type="pres">
      <dgm:prSet presAssocID="{4CEBE4F5-ABB6-43AA-A566-F850D6E2357B}" presName="parentLin" presStyleCnt="0"/>
      <dgm:spPr/>
    </dgm:pt>
    <dgm:pt modelId="{CAAC69AB-C307-42E1-A53A-C26C55486ABD}" type="pres">
      <dgm:prSet presAssocID="{4CEBE4F5-ABB6-43AA-A566-F850D6E2357B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0A2A8FEB-D125-4704-8F26-74EE6C9A2E2F}" type="pres">
      <dgm:prSet presAssocID="{4CEBE4F5-ABB6-43AA-A566-F850D6E2357B}" presName="parentText" presStyleLbl="node1" presStyleIdx="0" presStyleCnt="6" custScaleX="1344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4CA3E-42B5-406C-ACCD-F968CC2FDA40}" type="pres">
      <dgm:prSet presAssocID="{4CEBE4F5-ABB6-43AA-A566-F850D6E2357B}" presName="negativeSpace" presStyleCnt="0"/>
      <dgm:spPr/>
    </dgm:pt>
    <dgm:pt modelId="{C518F404-E72F-4E34-8A35-576257D89488}" type="pres">
      <dgm:prSet presAssocID="{4CEBE4F5-ABB6-43AA-A566-F850D6E2357B}" presName="childText" presStyleLbl="conFgAcc1" presStyleIdx="0" presStyleCnt="6">
        <dgm:presLayoutVars>
          <dgm:bulletEnabled val="1"/>
        </dgm:presLayoutVars>
      </dgm:prSet>
      <dgm:spPr/>
    </dgm:pt>
    <dgm:pt modelId="{300C4EFF-33D5-4F71-94BE-A348ED2EA6E2}" type="pres">
      <dgm:prSet presAssocID="{C7BDCF95-CD9E-4A0F-9EF2-C4BE780B4166}" presName="spaceBetweenRectangles" presStyleCnt="0"/>
      <dgm:spPr/>
    </dgm:pt>
    <dgm:pt modelId="{A9DBD57C-136A-4518-9EF8-7351264B47C4}" type="pres">
      <dgm:prSet presAssocID="{CBD30AF9-8C5F-4A05-A399-9CDDA789C079}" presName="parentLin" presStyleCnt="0"/>
      <dgm:spPr/>
    </dgm:pt>
    <dgm:pt modelId="{10014000-341B-4A02-9475-FFF7204C3AE3}" type="pres">
      <dgm:prSet presAssocID="{CBD30AF9-8C5F-4A05-A399-9CDDA789C07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E3E5D441-82D3-42A5-8905-B3F01C87642E}" type="pres">
      <dgm:prSet presAssocID="{CBD30AF9-8C5F-4A05-A399-9CDDA789C079}" presName="parentText" presStyleLbl="node1" presStyleIdx="1" presStyleCnt="6" custScaleX="134493" custScaleY="1541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A8C900-B78C-4826-9801-CECC67F4BAFC}" type="pres">
      <dgm:prSet presAssocID="{CBD30AF9-8C5F-4A05-A399-9CDDA789C079}" presName="negativeSpace" presStyleCnt="0"/>
      <dgm:spPr/>
    </dgm:pt>
    <dgm:pt modelId="{7C3FC31B-5602-4948-83E6-05499023C969}" type="pres">
      <dgm:prSet presAssocID="{CBD30AF9-8C5F-4A05-A399-9CDDA789C079}" presName="childText" presStyleLbl="conFgAcc1" presStyleIdx="1" presStyleCnt="6">
        <dgm:presLayoutVars>
          <dgm:bulletEnabled val="1"/>
        </dgm:presLayoutVars>
      </dgm:prSet>
      <dgm:spPr/>
    </dgm:pt>
    <dgm:pt modelId="{68F39093-3C7E-4F90-AB72-60BD40B6CC64}" type="pres">
      <dgm:prSet presAssocID="{5CF10590-6783-4081-B3D8-08027FDB7703}" presName="spaceBetweenRectangles" presStyleCnt="0"/>
      <dgm:spPr/>
    </dgm:pt>
    <dgm:pt modelId="{086E38CA-0F38-4306-9A9C-9216D634805A}" type="pres">
      <dgm:prSet presAssocID="{50FE52B6-5E71-49FE-A0B4-7F23213D18A8}" presName="parentLin" presStyleCnt="0"/>
      <dgm:spPr/>
    </dgm:pt>
    <dgm:pt modelId="{2E50D5B4-D8FD-43E0-9EE1-BD68C2BF5258}" type="pres">
      <dgm:prSet presAssocID="{50FE52B6-5E71-49FE-A0B4-7F23213D18A8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C0817B66-8021-4A4F-9B81-F718C884477E}" type="pres">
      <dgm:prSet presAssocID="{50FE52B6-5E71-49FE-A0B4-7F23213D18A8}" presName="parentText" presStyleLbl="node1" presStyleIdx="2" presStyleCnt="6" custScaleX="134493" custScaleY="1541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3F2D0-52B2-4204-958C-2EEDADFAA65E}" type="pres">
      <dgm:prSet presAssocID="{50FE52B6-5E71-49FE-A0B4-7F23213D18A8}" presName="negativeSpace" presStyleCnt="0"/>
      <dgm:spPr/>
    </dgm:pt>
    <dgm:pt modelId="{E18467CF-BE94-4139-8EC5-081CE9A3B2FC}" type="pres">
      <dgm:prSet presAssocID="{50FE52B6-5E71-49FE-A0B4-7F23213D18A8}" presName="childText" presStyleLbl="conFgAcc1" presStyleIdx="2" presStyleCnt="6">
        <dgm:presLayoutVars>
          <dgm:bulletEnabled val="1"/>
        </dgm:presLayoutVars>
      </dgm:prSet>
      <dgm:spPr/>
    </dgm:pt>
    <dgm:pt modelId="{FA917B1D-84DF-4B79-A635-8D904EAD20D0}" type="pres">
      <dgm:prSet presAssocID="{457681D0-B2B9-4102-9191-66081E85DDF3}" presName="spaceBetweenRectangles" presStyleCnt="0"/>
      <dgm:spPr/>
    </dgm:pt>
    <dgm:pt modelId="{CE7F3BA4-8885-47CD-8903-D03644921D21}" type="pres">
      <dgm:prSet presAssocID="{085BE694-FD8C-4450-87E0-295E4C7F8FC1}" presName="parentLin" presStyleCnt="0"/>
      <dgm:spPr/>
    </dgm:pt>
    <dgm:pt modelId="{2B3BEEDD-B422-4F64-813C-42FA07C24342}" type="pres">
      <dgm:prSet presAssocID="{085BE694-FD8C-4450-87E0-295E4C7F8FC1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3AE090EE-15D2-426A-A7FA-9E41540D1320}" type="pres">
      <dgm:prSet presAssocID="{085BE694-FD8C-4450-87E0-295E4C7F8FC1}" presName="parentText" presStyleLbl="node1" presStyleIdx="3" presStyleCnt="6" custScaleX="134493" custScaleY="1541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52F85-3DCE-4585-8BF1-96B75012254D}" type="pres">
      <dgm:prSet presAssocID="{085BE694-FD8C-4450-87E0-295E4C7F8FC1}" presName="negativeSpace" presStyleCnt="0"/>
      <dgm:spPr/>
    </dgm:pt>
    <dgm:pt modelId="{32714F1D-37B5-4878-8BD3-F70E6F22FA57}" type="pres">
      <dgm:prSet presAssocID="{085BE694-FD8C-4450-87E0-295E4C7F8FC1}" presName="childText" presStyleLbl="conFgAcc1" presStyleIdx="3" presStyleCnt="6">
        <dgm:presLayoutVars>
          <dgm:bulletEnabled val="1"/>
        </dgm:presLayoutVars>
      </dgm:prSet>
      <dgm:spPr/>
    </dgm:pt>
    <dgm:pt modelId="{51B2A9D5-16DD-4C77-B0A7-2B8D9B00800D}" type="pres">
      <dgm:prSet presAssocID="{A7A1005D-82B2-4478-864D-51EF18971016}" presName="spaceBetweenRectangles" presStyleCnt="0"/>
      <dgm:spPr/>
    </dgm:pt>
    <dgm:pt modelId="{8588025D-9760-471A-A810-703F951223E8}" type="pres">
      <dgm:prSet presAssocID="{B7DB339C-3A96-46DE-B381-2444CFC2BA78}" presName="parentLin" presStyleCnt="0"/>
      <dgm:spPr/>
    </dgm:pt>
    <dgm:pt modelId="{3D65D389-F01E-4F75-BD14-DAB7924DAAC1}" type="pres">
      <dgm:prSet presAssocID="{B7DB339C-3A96-46DE-B381-2444CFC2BA78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C3FDF274-58EE-4C9F-9163-1C8FBA6FF5F6}" type="pres">
      <dgm:prSet presAssocID="{B7DB339C-3A96-46DE-B381-2444CFC2BA78}" presName="parentText" presStyleLbl="node1" presStyleIdx="4" presStyleCnt="6" custScaleX="134493" custScaleY="154137" custLinFactNeighborX="-4776" custLinFactNeighborY="-41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3974D-8940-4EC9-82A3-7D641E6AFB15}" type="pres">
      <dgm:prSet presAssocID="{B7DB339C-3A96-46DE-B381-2444CFC2BA78}" presName="negativeSpace" presStyleCnt="0"/>
      <dgm:spPr/>
    </dgm:pt>
    <dgm:pt modelId="{40F0DA75-633E-4F95-B03C-FAB67BC575BA}" type="pres">
      <dgm:prSet presAssocID="{B7DB339C-3A96-46DE-B381-2444CFC2BA78}" presName="childText" presStyleLbl="conFgAcc1" presStyleIdx="4" presStyleCnt="6">
        <dgm:presLayoutVars>
          <dgm:bulletEnabled val="1"/>
        </dgm:presLayoutVars>
      </dgm:prSet>
      <dgm:spPr/>
    </dgm:pt>
    <dgm:pt modelId="{6BA46F5D-40FA-4ACC-A1C9-D3A104589FEE}" type="pres">
      <dgm:prSet presAssocID="{686BA18A-D792-4125-8256-8648CED71B46}" presName="spaceBetweenRectangles" presStyleCnt="0"/>
      <dgm:spPr/>
    </dgm:pt>
    <dgm:pt modelId="{686FCC8D-B4E3-453E-9F6E-1E304FDC4E69}" type="pres">
      <dgm:prSet presAssocID="{A4CEDC01-96C3-44AF-9CE1-34C9398CF3B8}" presName="parentLin" presStyleCnt="0"/>
      <dgm:spPr/>
    </dgm:pt>
    <dgm:pt modelId="{92BC4264-8260-4795-82E8-617C6AD13FF1}" type="pres">
      <dgm:prSet presAssocID="{A4CEDC01-96C3-44AF-9CE1-34C9398CF3B8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A1D9979C-D871-4D53-A14A-B526C0E2A54E}" type="pres">
      <dgm:prSet presAssocID="{A4CEDC01-96C3-44AF-9CE1-34C9398CF3B8}" presName="parentText" presStyleLbl="node1" presStyleIdx="5" presStyleCnt="6" custScaleX="134493" custScaleY="1541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B05EC-FD5E-4683-BA40-BE0DA6D46F0F}" type="pres">
      <dgm:prSet presAssocID="{A4CEDC01-96C3-44AF-9CE1-34C9398CF3B8}" presName="negativeSpace" presStyleCnt="0"/>
      <dgm:spPr/>
    </dgm:pt>
    <dgm:pt modelId="{E4069DC9-51E9-46B4-B3FA-250F585E4E3A}" type="pres">
      <dgm:prSet presAssocID="{A4CEDC01-96C3-44AF-9CE1-34C9398CF3B8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ADB60093-CB9F-4AFB-8D84-BA934C27FCE1}" type="presOf" srcId="{A4CEDC01-96C3-44AF-9CE1-34C9398CF3B8}" destId="{A1D9979C-D871-4D53-A14A-B526C0E2A54E}" srcOrd="1" destOrd="0" presId="urn:microsoft.com/office/officeart/2005/8/layout/list1"/>
    <dgm:cxn modelId="{2F504FB1-86C8-4550-B132-7FAF25F2B88C}" srcId="{9633570B-528F-4245-9FBB-76A114023958}" destId="{4CEBE4F5-ABB6-43AA-A566-F850D6E2357B}" srcOrd="0" destOrd="0" parTransId="{69F7C3D2-3A6F-4673-8D27-27EDA17FC3B1}" sibTransId="{C7BDCF95-CD9E-4A0F-9EF2-C4BE780B4166}"/>
    <dgm:cxn modelId="{EB7B0E75-1EA5-49B4-BE6C-F1008E66C294}" srcId="{9633570B-528F-4245-9FBB-76A114023958}" destId="{085BE694-FD8C-4450-87E0-295E4C7F8FC1}" srcOrd="3" destOrd="0" parTransId="{4B09E763-866B-440B-A1EC-1CF26EE5FD0C}" sibTransId="{A7A1005D-82B2-4478-864D-51EF18971016}"/>
    <dgm:cxn modelId="{7A738C29-C51D-4AD4-99EC-2A430257D8F7}" type="presOf" srcId="{50FE52B6-5E71-49FE-A0B4-7F23213D18A8}" destId="{2E50D5B4-D8FD-43E0-9EE1-BD68C2BF5258}" srcOrd="0" destOrd="0" presId="urn:microsoft.com/office/officeart/2005/8/layout/list1"/>
    <dgm:cxn modelId="{1C80CEED-4617-4203-9F78-26A283AC3B25}" type="presOf" srcId="{9633570B-528F-4245-9FBB-76A114023958}" destId="{BFD3C133-21EF-48D4-B8C4-10FC83B220AC}" srcOrd="0" destOrd="0" presId="urn:microsoft.com/office/officeart/2005/8/layout/list1"/>
    <dgm:cxn modelId="{70AC5C65-B858-48A8-BEFE-AA5CF108C286}" srcId="{9633570B-528F-4245-9FBB-76A114023958}" destId="{A4CEDC01-96C3-44AF-9CE1-34C9398CF3B8}" srcOrd="5" destOrd="0" parTransId="{04A8CD33-20A2-4E5E-9CF8-DFC619AC6109}" sibTransId="{D4322368-1F14-4AFB-8126-37E6FE582223}"/>
    <dgm:cxn modelId="{0703B64B-F0E0-4989-8242-CA9EE567AE14}" type="presOf" srcId="{CBD30AF9-8C5F-4A05-A399-9CDDA789C079}" destId="{10014000-341B-4A02-9475-FFF7204C3AE3}" srcOrd="0" destOrd="0" presId="urn:microsoft.com/office/officeart/2005/8/layout/list1"/>
    <dgm:cxn modelId="{A183668A-A4AE-4844-8C0C-02700DDA323E}" type="presOf" srcId="{B7DB339C-3A96-46DE-B381-2444CFC2BA78}" destId="{3D65D389-F01E-4F75-BD14-DAB7924DAAC1}" srcOrd="0" destOrd="0" presId="urn:microsoft.com/office/officeart/2005/8/layout/list1"/>
    <dgm:cxn modelId="{437E9119-C7F8-4F65-8FBD-4151DA95E7B2}" type="presOf" srcId="{4CEBE4F5-ABB6-43AA-A566-F850D6E2357B}" destId="{0A2A8FEB-D125-4704-8F26-74EE6C9A2E2F}" srcOrd="1" destOrd="0" presId="urn:microsoft.com/office/officeart/2005/8/layout/list1"/>
    <dgm:cxn modelId="{77D2B784-0E95-4E26-89D2-DD3501C8D12A}" srcId="{9633570B-528F-4245-9FBB-76A114023958}" destId="{B7DB339C-3A96-46DE-B381-2444CFC2BA78}" srcOrd="4" destOrd="0" parTransId="{CD08D0C6-4E31-43BF-B858-066F217C186E}" sibTransId="{686BA18A-D792-4125-8256-8648CED71B46}"/>
    <dgm:cxn modelId="{AF4D975E-302D-4299-B03C-FC0298D87F80}" type="presOf" srcId="{CBD30AF9-8C5F-4A05-A399-9CDDA789C079}" destId="{E3E5D441-82D3-42A5-8905-B3F01C87642E}" srcOrd="1" destOrd="0" presId="urn:microsoft.com/office/officeart/2005/8/layout/list1"/>
    <dgm:cxn modelId="{A384C9AD-65F5-4E79-A09C-201277A8AA9C}" type="presOf" srcId="{085BE694-FD8C-4450-87E0-295E4C7F8FC1}" destId="{3AE090EE-15D2-426A-A7FA-9E41540D1320}" srcOrd="1" destOrd="0" presId="urn:microsoft.com/office/officeart/2005/8/layout/list1"/>
    <dgm:cxn modelId="{463E6E96-5218-4A5B-A97D-2DFD32AC22BC}" type="presOf" srcId="{085BE694-FD8C-4450-87E0-295E4C7F8FC1}" destId="{2B3BEEDD-B422-4F64-813C-42FA07C24342}" srcOrd="0" destOrd="0" presId="urn:microsoft.com/office/officeart/2005/8/layout/list1"/>
    <dgm:cxn modelId="{F8A5C631-C215-4162-B658-DEB265884C4F}" type="presOf" srcId="{A4CEDC01-96C3-44AF-9CE1-34C9398CF3B8}" destId="{92BC4264-8260-4795-82E8-617C6AD13FF1}" srcOrd="0" destOrd="0" presId="urn:microsoft.com/office/officeart/2005/8/layout/list1"/>
    <dgm:cxn modelId="{D56D15C2-822F-4FB7-AAF5-EAA77D9D2802}" type="presOf" srcId="{B7DB339C-3A96-46DE-B381-2444CFC2BA78}" destId="{C3FDF274-58EE-4C9F-9163-1C8FBA6FF5F6}" srcOrd="1" destOrd="0" presId="urn:microsoft.com/office/officeart/2005/8/layout/list1"/>
    <dgm:cxn modelId="{E0F9370B-E50E-4F87-9ED5-E84787DE7175}" type="presOf" srcId="{50FE52B6-5E71-49FE-A0B4-7F23213D18A8}" destId="{C0817B66-8021-4A4F-9B81-F718C884477E}" srcOrd="1" destOrd="0" presId="urn:microsoft.com/office/officeart/2005/8/layout/list1"/>
    <dgm:cxn modelId="{5E1F8A80-0041-4EC0-A1F6-50293E70761D}" type="presOf" srcId="{4CEBE4F5-ABB6-43AA-A566-F850D6E2357B}" destId="{CAAC69AB-C307-42E1-A53A-C26C55486ABD}" srcOrd="0" destOrd="0" presId="urn:microsoft.com/office/officeart/2005/8/layout/list1"/>
    <dgm:cxn modelId="{323AE03F-F92B-4B9F-AE81-6B6343109F41}" srcId="{9633570B-528F-4245-9FBB-76A114023958}" destId="{50FE52B6-5E71-49FE-A0B4-7F23213D18A8}" srcOrd="2" destOrd="0" parTransId="{7E76BBF1-AB17-4406-8DBC-C5D257C56A88}" sibTransId="{457681D0-B2B9-4102-9191-66081E85DDF3}"/>
    <dgm:cxn modelId="{989C04DD-93A9-4E88-A6D4-F1046BA6B2A6}" srcId="{9633570B-528F-4245-9FBB-76A114023958}" destId="{CBD30AF9-8C5F-4A05-A399-9CDDA789C079}" srcOrd="1" destOrd="0" parTransId="{EC31C61F-3CC5-472D-880A-F253DE142C76}" sibTransId="{5CF10590-6783-4081-B3D8-08027FDB7703}"/>
    <dgm:cxn modelId="{64485795-AEE7-4BFD-ACD0-D6751536C29E}" type="presParOf" srcId="{BFD3C133-21EF-48D4-B8C4-10FC83B220AC}" destId="{37CFCA66-BA3D-47CE-BD7E-0F78AF4E2079}" srcOrd="0" destOrd="0" presId="urn:microsoft.com/office/officeart/2005/8/layout/list1"/>
    <dgm:cxn modelId="{C62C98C9-F4D9-494D-ACFD-6FFDAE8617A0}" type="presParOf" srcId="{37CFCA66-BA3D-47CE-BD7E-0F78AF4E2079}" destId="{CAAC69AB-C307-42E1-A53A-C26C55486ABD}" srcOrd="0" destOrd="0" presId="urn:microsoft.com/office/officeart/2005/8/layout/list1"/>
    <dgm:cxn modelId="{E942462A-EA9F-4667-B406-C16010AB926C}" type="presParOf" srcId="{37CFCA66-BA3D-47CE-BD7E-0F78AF4E2079}" destId="{0A2A8FEB-D125-4704-8F26-74EE6C9A2E2F}" srcOrd="1" destOrd="0" presId="urn:microsoft.com/office/officeart/2005/8/layout/list1"/>
    <dgm:cxn modelId="{BAF24F4A-53CB-4F1C-B88C-F976A63FDEF0}" type="presParOf" srcId="{BFD3C133-21EF-48D4-B8C4-10FC83B220AC}" destId="{D074CA3E-42B5-406C-ACCD-F968CC2FDA40}" srcOrd="1" destOrd="0" presId="urn:microsoft.com/office/officeart/2005/8/layout/list1"/>
    <dgm:cxn modelId="{5E35CE67-630F-44CE-B0EB-0A25FF5941ED}" type="presParOf" srcId="{BFD3C133-21EF-48D4-B8C4-10FC83B220AC}" destId="{C518F404-E72F-4E34-8A35-576257D89488}" srcOrd="2" destOrd="0" presId="urn:microsoft.com/office/officeart/2005/8/layout/list1"/>
    <dgm:cxn modelId="{AB9F0A50-1798-425F-A100-93A5DEF2B9D5}" type="presParOf" srcId="{BFD3C133-21EF-48D4-B8C4-10FC83B220AC}" destId="{300C4EFF-33D5-4F71-94BE-A348ED2EA6E2}" srcOrd="3" destOrd="0" presId="urn:microsoft.com/office/officeart/2005/8/layout/list1"/>
    <dgm:cxn modelId="{184942D9-7092-4F57-84BF-A63F46E44EA6}" type="presParOf" srcId="{BFD3C133-21EF-48D4-B8C4-10FC83B220AC}" destId="{A9DBD57C-136A-4518-9EF8-7351264B47C4}" srcOrd="4" destOrd="0" presId="urn:microsoft.com/office/officeart/2005/8/layout/list1"/>
    <dgm:cxn modelId="{EA6F5CED-40B6-4A63-8218-B66D15AFA34C}" type="presParOf" srcId="{A9DBD57C-136A-4518-9EF8-7351264B47C4}" destId="{10014000-341B-4A02-9475-FFF7204C3AE3}" srcOrd="0" destOrd="0" presId="urn:microsoft.com/office/officeart/2005/8/layout/list1"/>
    <dgm:cxn modelId="{E4FBE52C-796D-4428-9716-141134D55EB8}" type="presParOf" srcId="{A9DBD57C-136A-4518-9EF8-7351264B47C4}" destId="{E3E5D441-82D3-42A5-8905-B3F01C87642E}" srcOrd="1" destOrd="0" presId="urn:microsoft.com/office/officeart/2005/8/layout/list1"/>
    <dgm:cxn modelId="{4C5FEF59-2959-48FC-B4DC-B15DD066B739}" type="presParOf" srcId="{BFD3C133-21EF-48D4-B8C4-10FC83B220AC}" destId="{87A8C900-B78C-4826-9801-CECC67F4BAFC}" srcOrd="5" destOrd="0" presId="urn:microsoft.com/office/officeart/2005/8/layout/list1"/>
    <dgm:cxn modelId="{0B97B176-A0BE-4F99-B5B9-8D14FB7063AD}" type="presParOf" srcId="{BFD3C133-21EF-48D4-B8C4-10FC83B220AC}" destId="{7C3FC31B-5602-4948-83E6-05499023C969}" srcOrd="6" destOrd="0" presId="urn:microsoft.com/office/officeart/2005/8/layout/list1"/>
    <dgm:cxn modelId="{9388D4EE-A447-4036-85EA-DED6FC096AB0}" type="presParOf" srcId="{BFD3C133-21EF-48D4-B8C4-10FC83B220AC}" destId="{68F39093-3C7E-4F90-AB72-60BD40B6CC64}" srcOrd="7" destOrd="0" presId="urn:microsoft.com/office/officeart/2005/8/layout/list1"/>
    <dgm:cxn modelId="{8A206D74-E056-49ED-926C-958BCB8008AB}" type="presParOf" srcId="{BFD3C133-21EF-48D4-B8C4-10FC83B220AC}" destId="{086E38CA-0F38-4306-9A9C-9216D634805A}" srcOrd="8" destOrd="0" presId="urn:microsoft.com/office/officeart/2005/8/layout/list1"/>
    <dgm:cxn modelId="{BA3E60E1-2F82-4B16-8405-A8442415EA94}" type="presParOf" srcId="{086E38CA-0F38-4306-9A9C-9216D634805A}" destId="{2E50D5B4-D8FD-43E0-9EE1-BD68C2BF5258}" srcOrd="0" destOrd="0" presId="urn:microsoft.com/office/officeart/2005/8/layout/list1"/>
    <dgm:cxn modelId="{40A66C93-D635-4C93-B914-C913C714AB53}" type="presParOf" srcId="{086E38CA-0F38-4306-9A9C-9216D634805A}" destId="{C0817B66-8021-4A4F-9B81-F718C884477E}" srcOrd="1" destOrd="0" presId="urn:microsoft.com/office/officeart/2005/8/layout/list1"/>
    <dgm:cxn modelId="{B27040D6-A708-4D0B-BE4E-A2317B6492B0}" type="presParOf" srcId="{BFD3C133-21EF-48D4-B8C4-10FC83B220AC}" destId="{A563F2D0-52B2-4204-958C-2EEDADFAA65E}" srcOrd="9" destOrd="0" presId="urn:microsoft.com/office/officeart/2005/8/layout/list1"/>
    <dgm:cxn modelId="{A7F90B3B-6AF4-4766-9F49-4C57FAFD2A66}" type="presParOf" srcId="{BFD3C133-21EF-48D4-B8C4-10FC83B220AC}" destId="{E18467CF-BE94-4139-8EC5-081CE9A3B2FC}" srcOrd="10" destOrd="0" presId="urn:microsoft.com/office/officeart/2005/8/layout/list1"/>
    <dgm:cxn modelId="{C46DC0B9-02C2-4B1B-A00A-B8F39B0CCFAE}" type="presParOf" srcId="{BFD3C133-21EF-48D4-B8C4-10FC83B220AC}" destId="{FA917B1D-84DF-4B79-A635-8D904EAD20D0}" srcOrd="11" destOrd="0" presId="urn:microsoft.com/office/officeart/2005/8/layout/list1"/>
    <dgm:cxn modelId="{E6474612-D051-47A6-86BB-C831340085C5}" type="presParOf" srcId="{BFD3C133-21EF-48D4-B8C4-10FC83B220AC}" destId="{CE7F3BA4-8885-47CD-8903-D03644921D21}" srcOrd="12" destOrd="0" presId="urn:microsoft.com/office/officeart/2005/8/layout/list1"/>
    <dgm:cxn modelId="{ABB961CC-7C64-4B5A-972D-D49462729941}" type="presParOf" srcId="{CE7F3BA4-8885-47CD-8903-D03644921D21}" destId="{2B3BEEDD-B422-4F64-813C-42FA07C24342}" srcOrd="0" destOrd="0" presId="urn:microsoft.com/office/officeart/2005/8/layout/list1"/>
    <dgm:cxn modelId="{4010D704-58B8-40B4-8948-FF8D88196D4A}" type="presParOf" srcId="{CE7F3BA4-8885-47CD-8903-D03644921D21}" destId="{3AE090EE-15D2-426A-A7FA-9E41540D1320}" srcOrd="1" destOrd="0" presId="urn:microsoft.com/office/officeart/2005/8/layout/list1"/>
    <dgm:cxn modelId="{952457E2-3DE6-488A-BA0C-9D7724FBC188}" type="presParOf" srcId="{BFD3C133-21EF-48D4-B8C4-10FC83B220AC}" destId="{5DD52F85-3DCE-4585-8BF1-96B75012254D}" srcOrd="13" destOrd="0" presId="urn:microsoft.com/office/officeart/2005/8/layout/list1"/>
    <dgm:cxn modelId="{B679211D-7C05-4E58-A30F-40CF95E617EF}" type="presParOf" srcId="{BFD3C133-21EF-48D4-B8C4-10FC83B220AC}" destId="{32714F1D-37B5-4878-8BD3-F70E6F22FA57}" srcOrd="14" destOrd="0" presId="urn:microsoft.com/office/officeart/2005/8/layout/list1"/>
    <dgm:cxn modelId="{89A6A2A4-8F24-495D-87B3-503316BF656A}" type="presParOf" srcId="{BFD3C133-21EF-48D4-B8C4-10FC83B220AC}" destId="{51B2A9D5-16DD-4C77-B0A7-2B8D9B00800D}" srcOrd="15" destOrd="0" presId="urn:microsoft.com/office/officeart/2005/8/layout/list1"/>
    <dgm:cxn modelId="{DCB71762-E702-40F7-A9A9-DA076BE49F08}" type="presParOf" srcId="{BFD3C133-21EF-48D4-B8C4-10FC83B220AC}" destId="{8588025D-9760-471A-A810-703F951223E8}" srcOrd="16" destOrd="0" presId="urn:microsoft.com/office/officeart/2005/8/layout/list1"/>
    <dgm:cxn modelId="{D3B949F5-53DB-4AFF-B618-902DC0EF77B5}" type="presParOf" srcId="{8588025D-9760-471A-A810-703F951223E8}" destId="{3D65D389-F01E-4F75-BD14-DAB7924DAAC1}" srcOrd="0" destOrd="0" presId="urn:microsoft.com/office/officeart/2005/8/layout/list1"/>
    <dgm:cxn modelId="{621C6A31-FBAA-4CEC-B0C6-49C890460356}" type="presParOf" srcId="{8588025D-9760-471A-A810-703F951223E8}" destId="{C3FDF274-58EE-4C9F-9163-1C8FBA6FF5F6}" srcOrd="1" destOrd="0" presId="urn:microsoft.com/office/officeart/2005/8/layout/list1"/>
    <dgm:cxn modelId="{807DF389-76EA-4E6B-9D9A-8E63DB96D483}" type="presParOf" srcId="{BFD3C133-21EF-48D4-B8C4-10FC83B220AC}" destId="{D103974D-8940-4EC9-82A3-7D641E6AFB15}" srcOrd="17" destOrd="0" presId="urn:microsoft.com/office/officeart/2005/8/layout/list1"/>
    <dgm:cxn modelId="{CB97CD7A-4998-4123-831B-B6DCAB48F4F3}" type="presParOf" srcId="{BFD3C133-21EF-48D4-B8C4-10FC83B220AC}" destId="{40F0DA75-633E-4F95-B03C-FAB67BC575BA}" srcOrd="18" destOrd="0" presId="urn:microsoft.com/office/officeart/2005/8/layout/list1"/>
    <dgm:cxn modelId="{CD07FA36-27FA-4D52-82EC-1719775705EA}" type="presParOf" srcId="{BFD3C133-21EF-48D4-B8C4-10FC83B220AC}" destId="{6BA46F5D-40FA-4ACC-A1C9-D3A104589FEE}" srcOrd="19" destOrd="0" presId="urn:microsoft.com/office/officeart/2005/8/layout/list1"/>
    <dgm:cxn modelId="{7BD65430-1677-4A36-B593-CD564626B3C9}" type="presParOf" srcId="{BFD3C133-21EF-48D4-B8C4-10FC83B220AC}" destId="{686FCC8D-B4E3-453E-9F6E-1E304FDC4E69}" srcOrd="20" destOrd="0" presId="urn:microsoft.com/office/officeart/2005/8/layout/list1"/>
    <dgm:cxn modelId="{30E7A87F-8C3C-4A83-9F56-E480DF1C82DD}" type="presParOf" srcId="{686FCC8D-B4E3-453E-9F6E-1E304FDC4E69}" destId="{92BC4264-8260-4795-82E8-617C6AD13FF1}" srcOrd="0" destOrd="0" presId="urn:microsoft.com/office/officeart/2005/8/layout/list1"/>
    <dgm:cxn modelId="{079CA935-2B48-481C-B8F9-44E681048E70}" type="presParOf" srcId="{686FCC8D-B4E3-453E-9F6E-1E304FDC4E69}" destId="{A1D9979C-D871-4D53-A14A-B526C0E2A54E}" srcOrd="1" destOrd="0" presId="urn:microsoft.com/office/officeart/2005/8/layout/list1"/>
    <dgm:cxn modelId="{DA0E4DD6-1650-4C07-A949-AAF2B28C4449}" type="presParOf" srcId="{BFD3C133-21EF-48D4-B8C4-10FC83B220AC}" destId="{B23B05EC-FD5E-4683-BA40-BE0DA6D46F0F}" srcOrd="21" destOrd="0" presId="urn:microsoft.com/office/officeart/2005/8/layout/list1"/>
    <dgm:cxn modelId="{322A8AF6-F1B9-4826-BB26-482C55A13415}" type="presParOf" srcId="{BFD3C133-21EF-48D4-B8C4-10FC83B220AC}" destId="{E4069DC9-51E9-46B4-B3FA-250F585E4E3A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1A48EF-F76A-49C2-B17C-4CB7E8C1F25C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27BD6B-E82F-49CA-ABA6-7878E3FD786E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FFFF00"/>
              </a:solidFill>
            </a:rPr>
            <a:t>высокий профессиональный и личностный потенциал педагога</a:t>
          </a:r>
          <a:endParaRPr lang="ru-RU" sz="2800" b="1" dirty="0">
            <a:solidFill>
              <a:srgbClr val="FFFF00"/>
            </a:solidFill>
          </a:endParaRPr>
        </a:p>
      </dgm:t>
    </dgm:pt>
    <dgm:pt modelId="{BF749E9B-1525-43EB-9E44-F1AAD720BE40}" type="parTrans" cxnId="{24A30390-DFE9-4788-BAE0-403857658F4C}">
      <dgm:prSet/>
      <dgm:spPr/>
      <dgm:t>
        <a:bodyPr/>
        <a:lstStyle/>
        <a:p>
          <a:endParaRPr lang="ru-RU"/>
        </a:p>
      </dgm:t>
    </dgm:pt>
    <dgm:pt modelId="{78FA315A-FCA2-468F-96CC-5DADBF78A394}" type="sibTrans" cxnId="{24A30390-DFE9-4788-BAE0-403857658F4C}">
      <dgm:prSet/>
      <dgm:spPr/>
      <dgm:t>
        <a:bodyPr/>
        <a:lstStyle/>
        <a:p>
          <a:endParaRPr lang="ru-RU"/>
        </a:p>
      </dgm:t>
    </dgm:pt>
    <dgm:pt modelId="{53EC2890-3BEB-414C-A7CB-C456660EF8EE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FFFF00"/>
              </a:solidFill>
            </a:rPr>
            <a:t>мотивационная готовность педагога</a:t>
          </a:r>
          <a:endParaRPr lang="ru-RU" sz="2800" b="1" dirty="0">
            <a:solidFill>
              <a:srgbClr val="FFFF00"/>
            </a:solidFill>
          </a:endParaRPr>
        </a:p>
      </dgm:t>
    </dgm:pt>
    <dgm:pt modelId="{D3EA41DF-FBCB-43F9-A4AE-00CC6A5B21FF}" type="parTrans" cxnId="{6329FEB5-AC33-4010-A0B5-4CBB73990F71}">
      <dgm:prSet/>
      <dgm:spPr/>
      <dgm:t>
        <a:bodyPr/>
        <a:lstStyle/>
        <a:p>
          <a:endParaRPr lang="ru-RU"/>
        </a:p>
      </dgm:t>
    </dgm:pt>
    <dgm:pt modelId="{4BAFC378-BBC6-40D7-B501-2738061E0BA2}" type="sibTrans" cxnId="{6329FEB5-AC33-4010-A0B5-4CBB73990F71}">
      <dgm:prSet/>
      <dgm:spPr/>
      <dgm:t>
        <a:bodyPr/>
        <a:lstStyle/>
        <a:p>
          <a:endParaRPr lang="ru-RU"/>
        </a:p>
      </dgm:t>
    </dgm:pt>
    <dgm:pt modelId="{1BB1D2DE-38B5-407C-A07C-30175489A6CB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FFFF00"/>
              </a:solidFill>
            </a:rPr>
            <a:t>информированность о нововведениях</a:t>
          </a:r>
          <a:endParaRPr lang="ru-RU" sz="2800" b="1" dirty="0">
            <a:solidFill>
              <a:srgbClr val="FFFF00"/>
            </a:solidFill>
          </a:endParaRPr>
        </a:p>
      </dgm:t>
    </dgm:pt>
    <dgm:pt modelId="{818DD1A3-D540-4AA4-A368-B5B960F9BD43}" type="parTrans" cxnId="{40274757-463E-4289-A253-29BE2D2EC036}">
      <dgm:prSet/>
      <dgm:spPr/>
      <dgm:t>
        <a:bodyPr/>
        <a:lstStyle/>
        <a:p>
          <a:endParaRPr lang="ru-RU"/>
        </a:p>
      </dgm:t>
    </dgm:pt>
    <dgm:pt modelId="{A2630E55-D11B-42DD-BAF0-7FDCFE94896E}" type="sibTrans" cxnId="{40274757-463E-4289-A253-29BE2D2EC036}">
      <dgm:prSet/>
      <dgm:spPr/>
      <dgm:t>
        <a:bodyPr/>
        <a:lstStyle/>
        <a:p>
          <a:endParaRPr lang="ru-RU"/>
        </a:p>
      </dgm:t>
    </dgm:pt>
    <dgm:pt modelId="{18EACB36-76A9-42DA-8E84-317699AC1FF3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FFFF00"/>
              </a:solidFill>
            </a:rPr>
            <a:t>материальная база</a:t>
          </a:r>
          <a:endParaRPr lang="ru-RU" sz="2800" b="1" dirty="0">
            <a:solidFill>
              <a:srgbClr val="FFFF00"/>
            </a:solidFill>
          </a:endParaRPr>
        </a:p>
      </dgm:t>
    </dgm:pt>
    <dgm:pt modelId="{E4831890-47A9-4528-B9CF-670853F0D2A0}" type="parTrans" cxnId="{AB59717E-5C5D-4922-885D-6E6FCC2FCC10}">
      <dgm:prSet/>
      <dgm:spPr/>
      <dgm:t>
        <a:bodyPr/>
        <a:lstStyle/>
        <a:p>
          <a:endParaRPr lang="ru-RU"/>
        </a:p>
      </dgm:t>
    </dgm:pt>
    <dgm:pt modelId="{C07A655D-5A1A-4F28-911F-AF47D6522CF0}" type="sibTrans" cxnId="{AB59717E-5C5D-4922-885D-6E6FCC2FCC10}">
      <dgm:prSet/>
      <dgm:spPr/>
      <dgm:t>
        <a:bodyPr/>
        <a:lstStyle/>
        <a:p>
          <a:endParaRPr lang="ru-RU"/>
        </a:p>
      </dgm:t>
    </dgm:pt>
    <dgm:pt modelId="{575F3B73-2262-406B-A608-7983A51BA55B}" type="pres">
      <dgm:prSet presAssocID="{9F1A48EF-F76A-49C2-B17C-4CB7E8C1F25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DCB1AD-13A7-4C65-8F60-64B7AC8E3046}" type="pres">
      <dgm:prSet presAssocID="{9F1A48EF-F76A-49C2-B17C-4CB7E8C1F25C}" presName="diamond" presStyleLbl="bgShp" presStyleIdx="0" presStyleCnt="1"/>
      <dgm:spPr/>
    </dgm:pt>
    <dgm:pt modelId="{70059FBE-B195-4638-8A7A-5AAF5129326E}" type="pres">
      <dgm:prSet presAssocID="{9F1A48EF-F76A-49C2-B17C-4CB7E8C1F25C}" presName="quad1" presStyleLbl="node1" presStyleIdx="0" presStyleCnt="4" custScaleX="227639" custScaleY="118963" custLinFactNeighborX="-66605" custLinFactNeighborY="-53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089F9-B405-4A60-BE02-9BB7373C0B11}" type="pres">
      <dgm:prSet presAssocID="{9F1A48EF-F76A-49C2-B17C-4CB7E8C1F25C}" presName="quad2" presStyleLbl="node1" presStyleIdx="1" presStyleCnt="4" custScaleX="249814" custScaleY="118963" custLinFactNeighborX="68851" custLinFactNeighborY="-53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52F35-F027-4329-A588-B02C47E8339D}" type="pres">
      <dgm:prSet presAssocID="{9F1A48EF-F76A-49C2-B17C-4CB7E8C1F25C}" presName="quad3" presStyleLbl="node1" presStyleIdx="2" presStyleCnt="4" custScaleX="227640" custScaleY="118963" custLinFactNeighborX="-63307" custLinFactNeighborY="100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0CFA7B-9019-4EE9-99B7-B64E31B0E9A9}" type="pres">
      <dgm:prSet presAssocID="{9F1A48EF-F76A-49C2-B17C-4CB7E8C1F25C}" presName="quad4" presStyleLbl="node1" presStyleIdx="3" presStyleCnt="4" custScaleX="248962" custScaleY="118963" custLinFactNeighborX="69547" custLinFactNeighborY="85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2AB1E9-AEBF-4E7A-803E-EF5B51E835B8}" type="presOf" srcId="{1BB1D2DE-38B5-407C-A07C-30175489A6CB}" destId="{EB652F35-F027-4329-A588-B02C47E8339D}" srcOrd="0" destOrd="0" presId="urn:microsoft.com/office/officeart/2005/8/layout/matrix3"/>
    <dgm:cxn modelId="{0CCFFE5D-ED25-4CFB-9461-0808A126449B}" type="presOf" srcId="{53EC2890-3BEB-414C-A7CB-C456660EF8EE}" destId="{F04089F9-B405-4A60-BE02-9BB7373C0B11}" srcOrd="0" destOrd="0" presId="urn:microsoft.com/office/officeart/2005/8/layout/matrix3"/>
    <dgm:cxn modelId="{6329FEB5-AC33-4010-A0B5-4CBB73990F71}" srcId="{9F1A48EF-F76A-49C2-B17C-4CB7E8C1F25C}" destId="{53EC2890-3BEB-414C-A7CB-C456660EF8EE}" srcOrd="1" destOrd="0" parTransId="{D3EA41DF-FBCB-43F9-A4AE-00CC6A5B21FF}" sibTransId="{4BAFC378-BBC6-40D7-B501-2738061E0BA2}"/>
    <dgm:cxn modelId="{2778FB57-BE4B-422C-970A-EC180B22678A}" type="presOf" srcId="{18EACB36-76A9-42DA-8E84-317699AC1FF3}" destId="{1B0CFA7B-9019-4EE9-99B7-B64E31B0E9A9}" srcOrd="0" destOrd="0" presId="urn:microsoft.com/office/officeart/2005/8/layout/matrix3"/>
    <dgm:cxn modelId="{40274757-463E-4289-A253-29BE2D2EC036}" srcId="{9F1A48EF-F76A-49C2-B17C-4CB7E8C1F25C}" destId="{1BB1D2DE-38B5-407C-A07C-30175489A6CB}" srcOrd="2" destOrd="0" parTransId="{818DD1A3-D540-4AA4-A368-B5B960F9BD43}" sibTransId="{A2630E55-D11B-42DD-BAF0-7FDCFE94896E}"/>
    <dgm:cxn modelId="{24A30390-DFE9-4788-BAE0-403857658F4C}" srcId="{9F1A48EF-F76A-49C2-B17C-4CB7E8C1F25C}" destId="{4427BD6B-E82F-49CA-ABA6-7878E3FD786E}" srcOrd="0" destOrd="0" parTransId="{BF749E9B-1525-43EB-9E44-F1AAD720BE40}" sibTransId="{78FA315A-FCA2-468F-96CC-5DADBF78A394}"/>
    <dgm:cxn modelId="{AB59717E-5C5D-4922-885D-6E6FCC2FCC10}" srcId="{9F1A48EF-F76A-49C2-B17C-4CB7E8C1F25C}" destId="{18EACB36-76A9-42DA-8E84-317699AC1FF3}" srcOrd="3" destOrd="0" parTransId="{E4831890-47A9-4528-B9CF-670853F0D2A0}" sibTransId="{C07A655D-5A1A-4F28-911F-AF47D6522CF0}"/>
    <dgm:cxn modelId="{F594A04F-9BEB-4CD0-B724-470DB839041A}" type="presOf" srcId="{4427BD6B-E82F-49CA-ABA6-7878E3FD786E}" destId="{70059FBE-B195-4638-8A7A-5AAF5129326E}" srcOrd="0" destOrd="0" presId="urn:microsoft.com/office/officeart/2005/8/layout/matrix3"/>
    <dgm:cxn modelId="{ADB4F986-22CD-413D-A2B4-8679D05C40B2}" type="presOf" srcId="{9F1A48EF-F76A-49C2-B17C-4CB7E8C1F25C}" destId="{575F3B73-2262-406B-A608-7983A51BA55B}" srcOrd="0" destOrd="0" presId="urn:microsoft.com/office/officeart/2005/8/layout/matrix3"/>
    <dgm:cxn modelId="{99D82D92-27AF-4A91-9297-7F37AF811DE8}" type="presParOf" srcId="{575F3B73-2262-406B-A608-7983A51BA55B}" destId="{C4DCB1AD-13A7-4C65-8F60-64B7AC8E3046}" srcOrd="0" destOrd="0" presId="urn:microsoft.com/office/officeart/2005/8/layout/matrix3"/>
    <dgm:cxn modelId="{24F589BF-6835-488A-9CD1-0DD968CB32F8}" type="presParOf" srcId="{575F3B73-2262-406B-A608-7983A51BA55B}" destId="{70059FBE-B195-4638-8A7A-5AAF5129326E}" srcOrd="1" destOrd="0" presId="urn:microsoft.com/office/officeart/2005/8/layout/matrix3"/>
    <dgm:cxn modelId="{06E34CD2-533B-4A8F-85B8-132075D13B05}" type="presParOf" srcId="{575F3B73-2262-406B-A608-7983A51BA55B}" destId="{F04089F9-B405-4A60-BE02-9BB7373C0B11}" srcOrd="2" destOrd="0" presId="urn:microsoft.com/office/officeart/2005/8/layout/matrix3"/>
    <dgm:cxn modelId="{1BEDBD86-286B-4596-9863-CB52CD309D7C}" type="presParOf" srcId="{575F3B73-2262-406B-A608-7983A51BA55B}" destId="{EB652F35-F027-4329-A588-B02C47E8339D}" srcOrd="3" destOrd="0" presId="urn:microsoft.com/office/officeart/2005/8/layout/matrix3"/>
    <dgm:cxn modelId="{0D9361D1-0CB1-4211-B1F1-07EC290DC7C7}" type="presParOf" srcId="{575F3B73-2262-406B-A608-7983A51BA55B}" destId="{1B0CFA7B-9019-4EE9-99B7-B64E31B0E9A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8B019D-CCB5-477F-97CC-664B5636C87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202775-4319-477C-82C7-4BF8F9D3DF26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Основные цели стандартов </a:t>
          </a:r>
          <a:endParaRPr lang="ru-RU" sz="2800" dirty="0">
            <a:solidFill>
              <a:srgbClr val="0066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84A004C-579C-4FC3-B0D7-85C88EAADAC8}" type="parTrans" cxnId="{C0F67723-7AEE-4606-8EFF-C6AFDF5AAF81}">
      <dgm:prSet/>
      <dgm:spPr/>
      <dgm:t>
        <a:bodyPr/>
        <a:lstStyle/>
        <a:p>
          <a:endParaRPr lang="ru-RU"/>
        </a:p>
      </dgm:t>
    </dgm:pt>
    <dgm:pt modelId="{3D31D049-DECA-4B19-9D45-6B87315B229A}" type="sibTrans" cxnId="{C0F67723-7AEE-4606-8EFF-C6AFDF5AAF81}">
      <dgm:prSet/>
      <dgm:spPr/>
      <dgm:t>
        <a:bodyPr/>
        <a:lstStyle/>
        <a:p>
          <a:endParaRPr lang="ru-RU"/>
        </a:p>
      </dgm:t>
    </dgm:pt>
    <dgm:pt modelId="{02C267FA-43AA-4DE2-B882-1494657BBCF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введение в образовательное пространство всех детей с ОВЗ </a:t>
          </a:r>
          <a:endParaRPr lang="ru-RU" sz="24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85531AA-2C62-4578-93FB-38E36F125429}" type="parTrans" cxnId="{EE483B85-4EEC-41F8-895F-A07BC1C2DFC3}">
      <dgm:prSet/>
      <dgm:spPr/>
      <dgm:t>
        <a:bodyPr/>
        <a:lstStyle/>
        <a:p>
          <a:endParaRPr lang="ru-RU"/>
        </a:p>
      </dgm:t>
    </dgm:pt>
    <dgm:pt modelId="{6B641E49-41CA-4371-B0F2-3B1415AA7AA5}" type="sibTrans" cxnId="{EE483B85-4EEC-41F8-895F-A07BC1C2DFC3}">
      <dgm:prSet/>
      <dgm:spPr/>
      <dgm:t>
        <a:bodyPr/>
        <a:lstStyle/>
        <a:p>
          <a:endParaRPr lang="ru-RU"/>
        </a:p>
      </dgm:t>
    </dgm:pt>
    <dgm:pt modelId="{EFEE7DD3-33B0-4AE4-8BA8-3BAD5AC4BF0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оказание специальной помощи детям с ОВЗ</a:t>
          </a:r>
          <a:endParaRPr lang="ru-RU" sz="24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99D975-1B4F-4175-AD59-41B249AD434A}" type="parTrans" cxnId="{7185AFD7-425F-4F46-AABA-65742DDE2956}">
      <dgm:prSet/>
      <dgm:spPr/>
      <dgm:t>
        <a:bodyPr/>
        <a:lstStyle/>
        <a:p>
          <a:endParaRPr lang="ru-RU"/>
        </a:p>
      </dgm:t>
    </dgm:pt>
    <dgm:pt modelId="{91720969-61B9-4C16-A61B-63DE1ABF7535}" type="sibTrans" cxnId="{7185AFD7-425F-4F46-AABA-65742DDE2956}">
      <dgm:prSet/>
      <dgm:spPr/>
      <dgm:t>
        <a:bodyPr/>
        <a:lstStyle/>
        <a:p>
          <a:endParaRPr lang="ru-RU"/>
        </a:p>
      </dgm:t>
    </dgm:pt>
    <dgm:pt modelId="{9C0459D9-53FF-4BC0-B9D4-0F3DA144E1A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развитие жизненного опыта</a:t>
          </a:r>
          <a:endParaRPr lang="ru-RU" sz="24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D0A95FE-93AB-43DE-886B-A4CACDD072C1}" type="parTrans" cxnId="{9B59F529-A5E1-4ABC-8858-2B0699BDE6CD}">
      <dgm:prSet/>
      <dgm:spPr/>
      <dgm:t>
        <a:bodyPr/>
        <a:lstStyle/>
        <a:p>
          <a:endParaRPr lang="ru-RU"/>
        </a:p>
      </dgm:t>
    </dgm:pt>
    <dgm:pt modelId="{09E81DBA-D457-4DC8-8025-2A85A43911A6}" type="sibTrans" cxnId="{9B59F529-A5E1-4ABC-8858-2B0699BDE6CD}">
      <dgm:prSet/>
      <dgm:spPr/>
      <dgm:t>
        <a:bodyPr/>
        <a:lstStyle/>
        <a:p>
          <a:endParaRPr lang="ru-RU"/>
        </a:p>
      </dgm:t>
    </dgm:pt>
    <dgm:pt modelId="{48D72CDB-AD6F-4AB5-A109-89F48682EAF8}" type="pres">
      <dgm:prSet presAssocID="{348B019D-CCB5-477F-97CC-664B5636C87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6093F0-48BB-4B68-B293-9F3750EF0D9A}" type="pres">
      <dgm:prSet presAssocID="{C6202775-4319-477C-82C7-4BF8F9D3DF26}" presName="centerShape" presStyleLbl="node0" presStyleIdx="0" presStyleCnt="1" custScaleX="131041"/>
      <dgm:spPr/>
      <dgm:t>
        <a:bodyPr/>
        <a:lstStyle/>
        <a:p>
          <a:endParaRPr lang="ru-RU"/>
        </a:p>
      </dgm:t>
    </dgm:pt>
    <dgm:pt modelId="{A203F0BE-17B4-4CD2-A4EB-79E2B4F4A993}" type="pres">
      <dgm:prSet presAssocID="{885531AA-2C62-4578-93FB-38E36F125429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C5EB5B34-5EC7-4814-B7F9-B726B5834507}" type="pres">
      <dgm:prSet presAssocID="{02C267FA-43AA-4DE2-B882-1494657BBCFD}" presName="node" presStyleLbl="node1" presStyleIdx="0" presStyleCnt="3" custScaleX="139107" custRadScaleRad="118680" custRadScaleInc="-3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2932FD-9A67-4884-8CA7-E5DAC5A54905}" type="pres">
      <dgm:prSet presAssocID="{EC99D975-1B4F-4175-AD59-41B249AD434A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4A22EB50-0799-4ABB-BD32-4BAC79A772C6}" type="pres">
      <dgm:prSet presAssocID="{EFEE7DD3-33B0-4AE4-8BA8-3BAD5AC4BF08}" presName="node" presStyleLbl="node1" presStyleIdx="1" presStyleCnt="3" custScaleX="139107" custRadScaleRad="100001" custRadScaleInc="3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2C6BA-EEDE-44D1-A7B0-4B727E1124AC}" type="pres">
      <dgm:prSet presAssocID="{0D0A95FE-93AB-43DE-886B-A4CACDD072C1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A921121E-C3CA-4CFB-BE76-6A3D513D2E11}" type="pres">
      <dgm:prSet presAssocID="{9C0459D9-53FF-4BC0-B9D4-0F3DA144E1A2}" presName="node" presStyleLbl="node1" presStyleIdx="2" presStyleCnt="3" custScaleX="139107" custRadScaleRad="121119" custRadScaleInc="51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6028FC-EB92-418F-B5B3-F864208A72DF}" type="presOf" srcId="{9C0459D9-53FF-4BC0-B9D4-0F3DA144E1A2}" destId="{A921121E-C3CA-4CFB-BE76-6A3D513D2E11}" srcOrd="0" destOrd="0" presId="urn:microsoft.com/office/officeart/2005/8/layout/radial4"/>
    <dgm:cxn modelId="{EE483B85-4EEC-41F8-895F-A07BC1C2DFC3}" srcId="{C6202775-4319-477C-82C7-4BF8F9D3DF26}" destId="{02C267FA-43AA-4DE2-B882-1494657BBCFD}" srcOrd="0" destOrd="0" parTransId="{885531AA-2C62-4578-93FB-38E36F125429}" sibTransId="{6B641E49-41CA-4371-B0F2-3B1415AA7AA5}"/>
    <dgm:cxn modelId="{11AAA183-6EED-41DC-B0AC-9C5870FCB7E2}" type="presOf" srcId="{C6202775-4319-477C-82C7-4BF8F9D3DF26}" destId="{E56093F0-48BB-4B68-B293-9F3750EF0D9A}" srcOrd="0" destOrd="0" presId="urn:microsoft.com/office/officeart/2005/8/layout/radial4"/>
    <dgm:cxn modelId="{286DEC87-FEE1-4D1A-A429-2DDCE0A91663}" type="presOf" srcId="{EC99D975-1B4F-4175-AD59-41B249AD434A}" destId="{892932FD-9A67-4884-8CA7-E5DAC5A54905}" srcOrd="0" destOrd="0" presId="urn:microsoft.com/office/officeart/2005/8/layout/radial4"/>
    <dgm:cxn modelId="{9B59F529-A5E1-4ABC-8858-2B0699BDE6CD}" srcId="{C6202775-4319-477C-82C7-4BF8F9D3DF26}" destId="{9C0459D9-53FF-4BC0-B9D4-0F3DA144E1A2}" srcOrd="2" destOrd="0" parTransId="{0D0A95FE-93AB-43DE-886B-A4CACDD072C1}" sibTransId="{09E81DBA-D457-4DC8-8025-2A85A43911A6}"/>
    <dgm:cxn modelId="{FBFF164B-138C-48CF-B5DD-AECFCB9C01F6}" type="presOf" srcId="{02C267FA-43AA-4DE2-B882-1494657BBCFD}" destId="{C5EB5B34-5EC7-4814-B7F9-B726B5834507}" srcOrd="0" destOrd="0" presId="urn:microsoft.com/office/officeart/2005/8/layout/radial4"/>
    <dgm:cxn modelId="{97A1104B-34A2-44DA-A376-E6292971DDAA}" type="presOf" srcId="{348B019D-CCB5-477F-97CC-664B5636C87A}" destId="{48D72CDB-AD6F-4AB5-A109-89F48682EAF8}" srcOrd="0" destOrd="0" presId="urn:microsoft.com/office/officeart/2005/8/layout/radial4"/>
    <dgm:cxn modelId="{C0F67723-7AEE-4606-8EFF-C6AFDF5AAF81}" srcId="{348B019D-CCB5-477F-97CC-664B5636C87A}" destId="{C6202775-4319-477C-82C7-4BF8F9D3DF26}" srcOrd="0" destOrd="0" parTransId="{F84A004C-579C-4FC3-B0D7-85C88EAADAC8}" sibTransId="{3D31D049-DECA-4B19-9D45-6B87315B229A}"/>
    <dgm:cxn modelId="{C6A62A2C-8489-4E01-9900-EA635131877E}" type="presOf" srcId="{EFEE7DD3-33B0-4AE4-8BA8-3BAD5AC4BF08}" destId="{4A22EB50-0799-4ABB-BD32-4BAC79A772C6}" srcOrd="0" destOrd="0" presId="urn:microsoft.com/office/officeart/2005/8/layout/radial4"/>
    <dgm:cxn modelId="{7185AFD7-425F-4F46-AABA-65742DDE2956}" srcId="{C6202775-4319-477C-82C7-4BF8F9D3DF26}" destId="{EFEE7DD3-33B0-4AE4-8BA8-3BAD5AC4BF08}" srcOrd="1" destOrd="0" parTransId="{EC99D975-1B4F-4175-AD59-41B249AD434A}" sibTransId="{91720969-61B9-4C16-A61B-63DE1ABF7535}"/>
    <dgm:cxn modelId="{238FDC8D-AA9D-4FF7-9864-8596251A5A39}" type="presOf" srcId="{885531AA-2C62-4578-93FB-38E36F125429}" destId="{A203F0BE-17B4-4CD2-A4EB-79E2B4F4A993}" srcOrd="0" destOrd="0" presId="urn:microsoft.com/office/officeart/2005/8/layout/radial4"/>
    <dgm:cxn modelId="{AF4C083E-7AF6-42B2-892D-844EE2CA0231}" type="presOf" srcId="{0D0A95FE-93AB-43DE-886B-A4CACDD072C1}" destId="{9E92C6BA-EEDE-44D1-A7B0-4B727E1124AC}" srcOrd="0" destOrd="0" presId="urn:microsoft.com/office/officeart/2005/8/layout/radial4"/>
    <dgm:cxn modelId="{614C8BA0-FDA5-4E49-8272-B0E5189FC1D6}" type="presParOf" srcId="{48D72CDB-AD6F-4AB5-A109-89F48682EAF8}" destId="{E56093F0-48BB-4B68-B293-9F3750EF0D9A}" srcOrd="0" destOrd="0" presId="urn:microsoft.com/office/officeart/2005/8/layout/radial4"/>
    <dgm:cxn modelId="{DB49DCFC-60B1-4302-BC60-9523BAA2D57C}" type="presParOf" srcId="{48D72CDB-AD6F-4AB5-A109-89F48682EAF8}" destId="{A203F0BE-17B4-4CD2-A4EB-79E2B4F4A993}" srcOrd="1" destOrd="0" presId="urn:microsoft.com/office/officeart/2005/8/layout/radial4"/>
    <dgm:cxn modelId="{552F65D6-5855-4344-A62E-DBEF0B2235E8}" type="presParOf" srcId="{48D72CDB-AD6F-4AB5-A109-89F48682EAF8}" destId="{C5EB5B34-5EC7-4814-B7F9-B726B5834507}" srcOrd="2" destOrd="0" presId="urn:microsoft.com/office/officeart/2005/8/layout/radial4"/>
    <dgm:cxn modelId="{50481BEC-BB81-4EF5-99AA-1E6266213697}" type="presParOf" srcId="{48D72CDB-AD6F-4AB5-A109-89F48682EAF8}" destId="{892932FD-9A67-4884-8CA7-E5DAC5A54905}" srcOrd="3" destOrd="0" presId="urn:microsoft.com/office/officeart/2005/8/layout/radial4"/>
    <dgm:cxn modelId="{16912CDE-2535-4E74-AFA3-364780AE1F74}" type="presParOf" srcId="{48D72CDB-AD6F-4AB5-A109-89F48682EAF8}" destId="{4A22EB50-0799-4ABB-BD32-4BAC79A772C6}" srcOrd="4" destOrd="0" presId="urn:microsoft.com/office/officeart/2005/8/layout/radial4"/>
    <dgm:cxn modelId="{C556059E-C552-4696-B587-89FAA4BACF9E}" type="presParOf" srcId="{48D72CDB-AD6F-4AB5-A109-89F48682EAF8}" destId="{9E92C6BA-EEDE-44D1-A7B0-4B727E1124AC}" srcOrd="5" destOrd="0" presId="urn:microsoft.com/office/officeart/2005/8/layout/radial4"/>
    <dgm:cxn modelId="{DBE0E5FD-15F5-40C4-A59A-A512B9ABC302}" type="presParOf" srcId="{48D72CDB-AD6F-4AB5-A109-89F48682EAF8}" destId="{A921121E-C3CA-4CFB-BE76-6A3D513D2E1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8F404-E72F-4E34-8A35-576257D89488}">
      <dsp:nvSpPr>
        <dsp:cNvPr id="0" name=""/>
        <dsp:cNvSpPr/>
      </dsp:nvSpPr>
      <dsp:spPr>
        <a:xfrm>
          <a:off x="0" y="185354"/>
          <a:ext cx="838842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2A8FEB-D125-4704-8F26-74EE6C9A2E2F}">
      <dsp:nvSpPr>
        <dsp:cNvPr id="0" name=""/>
        <dsp:cNvSpPr/>
      </dsp:nvSpPr>
      <dsp:spPr>
        <a:xfrm>
          <a:off x="419421" y="8234"/>
          <a:ext cx="7897289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944" tIns="0" rIns="22194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научное психолого-педагогическое мышление</a:t>
          </a:r>
          <a:endParaRPr lang="ru-RU" sz="2000" b="1" kern="1200" dirty="0">
            <a:solidFill>
              <a:srgbClr val="FFFF00"/>
            </a:solidFill>
          </a:endParaRPr>
        </a:p>
      </dsp:txBody>
      <dsp:txXfrm>
        <a:off x="436714" y="25527"/>
        <a:ext cx="7862703" cy="319654"/>
      </dsp:txXfrm>
    </dsp:sp>
    <dsp:sp modelId="{7C3FC31B-5602-4948-83E6-05499023C969}">
      <dsp:nvSpPr>
        <dsp:cNvPr id="0" name=""/>
        <dsp:cNvSpPr/>
      </dsp:nvSpPr>
      <dsp:spPr>
        <a:xfrm>
          <a:off x="0" y="921449"/>
          <a:ext cx="838842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5D441-82D3-42A5-8905-B3F01C87642E}">
      <dsp:nvSpPr>
        <dsp:cNvPr id="0" name=""/>
        <dsp:cNvSpPr/>
      </dsp:nvSpPr>
      <dsp:spPr>
        <a:xfrm>
          <a:off x="419421" y="552554"/>
          <a:ext cx="7897289" cy="5460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944" tIns="0" rIns="22194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исследовательская смелость</a:t>
          </a:r>
          <a:endParaRPr lang="ru-RU" sz="2000" b="1" kern="1200" dirty="0">
            <a:solidFill>
              <a:srgbClr val="FFFF00"/>
            </a:solidFill>
          </a:endParaRPr>
        </a:p>
      </dsp:txBody>
      <dsp:txXfrm>
        <a:off x="446075" y="579208"/>
        <a:ext cx="7843981" cy="492706"/>
      </dsp:txXfrm>
    </dsp:sp>
    <dsp:sp modelId="{E18467CF-BE94-4139-8EC5-081CE9A3B2FC}">
      <dsp:nvSpPr>
        <dsp:cNvPr id="0" name=""/>
        <dsp:cNvSpPr/>
      </dsp:nvSpPr>
      <dsp:spPr>
        <a:xfrm>
          <a:off x="0" y="1657544"/>
          <a:ext cx="838842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817B66-8021-4A4F-9B81-F718C884477E}">
      <dsp:nvSpPr>
        <dsp:cNvPr id="0" name=""/>
        <dsp:cNvSpPr/>
      </dsp:nvSpPr>
      <dsp:spPr>
        <a:xfrm>
          <a:off x="419421" y="1288649"/>
          <a:ext cx="7897289" cy="5460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944" tIns="0" rIns="22194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высокий уровень педагогического мастерства</a:t>
          </a:r>
          <a:endParaRPr lang="ru-RU" sz="2000" b="1" kern="1200" dirty="0">
            <a:solidFill>
              <a:srgbClr val="FFFF00"/>
            </a:solidFill>
          </a:endParaRPr>
        </a:p>
      </dsp:txBody>
      <dsp:txXfrm>
        <a:off x="446075" y="1315303"/>
        <a:ext cx="7843981" cy="492706"/>
      </dsp:txXfrm>
    </dsp:sp>
    <dsp:sp modelId="{32714F1D-37B5-4878-8BD3-F70E6F22FA57}">
      <dsp:nvSpPr>
        <dsp:cNvPr id="0" name=""/>
        <dsp:cNvSpPr/>
      </dsp:nvSpPr>
      <dsp:spPr>
        <a:xfrm>
          <a:off x="0" y="2393639"/>
          <a:ext cx="838842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E090EE-15D2-426A-A7FA-9E41540D1320}">
      <dsp:nvSpPr>
        <dsp:cNvPr id="0" name=""/>
        <dsp:cNvSpPr/>
      </dsp:nvSpPr>
      <dsp:spPr>
        <a:xfrm>
          <a:off x="419421" y="2024744"/>
          <a:ext cx="7897289" cy="5460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944" tIns="0" rIns="22194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педагогическое чутье и интуиция</a:t>
          </a:r>
          <a:endParaRPr lang="ru-RU" sz="2000" b="1" kern="1200" dirty="0">
            <a:solidFill>
              <a:srgbClr val="FFFF00"/>
            </a:solidFill>
          </a:endParaRPr>
        </a:p>
      </dsp:txBody>
      <dsp:txXfrm>
        <a:off x="446075" y="2051398"/>
        <a:ext cx="7843981" cy="492706"/>
      </dsp:txXfrm>
    </dsp:sp>
    <dsp:sp modelId="{40F0DA75-633E-4F95-B03C-FAB67BC575BA}">
      <dsp:nvSpPr>
        <dsp:cNvPr id="0" name=""/>
        <dsp:cNvSpPr/>
      </dsp:nvSpPr>
      <dsp:spPr>
        <a:xfrm>
          <a:off x="0" y="3129734"/>
          <a:ext cx="838842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FDF274-58EE-4C9F-9163-1C8FBA6FF5F6}">
      <dsp:nvSpPr>
        <dsp:cNvPr id="0" name=""/>
        <dsp:cNvSpPr/>
      </dsp:nvSpPr>
      <dsp:spPr>
        <a:xfrm>
          <a:off x="399389" y="2746131"/>
          <a:ext cx="7897289" cy="5460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944" tIns="0" rIns="22194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профессиональное самовоспитание и использование передового педагогического опыта</a:t>
          </a:r>
          <a:endParaRPr lang="ru-RU" sz="2000" b="1" kern="1200" dirty="0">
            <a:solidFill>
              <a:srgbClr val="FFFF00"/>
            </a:solidFill>
          </a:endParaRPr>
        </a:p>
      </dsp:txBody>
      <dsp:txXfrm>
        <a:off x="426043" y="2772785"/>
        <a:ext cx="7843981" cy="492706"/>
      </dsp:txXfrm>
    </dsp:sp>
    <dsp:sp modelId="{E4069DC9-51E9-46B4-B3FA-250F585E4E3A}">
      <dsp:nvSpPr>
        <dsp:cNvPr id="0" name=""/>
        <dsp:cNvSpPr/>
      </dsp:nvSpPr>
      <dsp:spPr>
        <a:xfrm>
          <a:off x="0" y="3865829"/>
          <a:ext cx="8388423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9979C-D871-4D53-A14A-B526C0E2A54E}">
      <dsp:nvSpPr>
        <dsp:cNvPr id="0" name=""/>
        <dsp:cNvSpPr/>
      </dsp:nvSpPr>
      <dsp:spPr>
        <a:xfrm>
          <a:off x="419421" y="3496934"/>
          <a:ext cx="7897289" cy="54601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1944" tIns="0" rIns="221944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00"/>
              </a:solidFill>
            </a:rPr>
            <a:t>критический анализ</a:t>
          </a:r>
          <a:endParaRPr lang="ru-RU" sz="2000" b="1" kern="1200" dirty="0">
            <a:solidFill>
              <a:srgbClr val="FFFF00"/>
            </a:solidFill>
          </a:endParaRPr>
        </a:p>
      </dsp:txBody>
      <dsp:txXfrm>
        <a:off x="446075" y="3523588"/>
        <a:ext cx="7843981" cy="4927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DCB1AD-13A7-4C65-8F60-64B7AC8E3046}">
      <dsp:nvSpPr>
        <dsp:cNvPr id="0" name=""/>
        <dsp:cNvSpPr/>
      </dsp:nvSpPr>
      <dsp:spPr>
        <a:xfrm>
          <a:off x="1961933" y="0"/>
          <a:ext cx="4176464" cy="4176464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059FBE-B195-4638-8A7A-5AAF5129326E}">
      <dsp:nvSpPr>
        <dsp:cNvPr id="0" name=""/>
        <dsp:cNvSpPr/>
      </dsp:nvSpPr>
      <dsp:spPr>
        <a:xfrm>
          <a:off x="234316" y="154436"/>
          <a:ext cx="3707831" cy="1937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00"/>
              </a:solidFill>
            </a:rPr>
            <a:t>высокий профессиональный и личностный потенциал педагога</a:t>
          </a:r>
          <a:endParaRPr lang="ru-RU" sz="2800" b="1" kern="1200" dirty="0">
            <a:solidFill>
              <a:srgbClr val="FFFF00"/>
            </a:solidFill>
          </a:endParaRPr>
        </a:p>
      </dsp:txBody>
      <dsp:txXfrm>
        <a:off x="328906" y="249026"/>
        <a:ext cx="3518651" cy="1748514"/>
      </dsp:txXfrm>
    </dsp:sp>
    <dsp:sp modelId="{F04089F9-B405-4A60-BE02-9BB7373C0B11}">
      <dsp:nvSpPr>
        <dsp:cNvPr id="0" name=""/>
        <dsp:cNvSpPr/>
      </dsp:nvSpPr>
      <dsp:spPr>
        <a:xfrm>
          <a:off x="4014171" y="154436"/>
          <a:ext cx="4069022" cy="1937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00"/>
              </a:solidFill>
            </a:rPr>
            <a:t>мотивационная готовность педагога</a:t>
          </a:r>
          <a:endParaRPr lang="ru-RU" sz="2800" b="1" kern="1200" dirty="0">
            <a:solidFill>
              <a:srgbClr val="FFFF00"/>
            </a:solidFill>
          </a:endParaRPr>
        </a:p>
      </dsp:txBody>
      <dsp:txXfrm>
        <a:off x="4108761" y="249026"/>
        <a:ext cx="3879842" cy="1748514"/>
      </dsp:txXfrm>
    </dsp:sp>
    <dsp:sp modelId="{EB652F35-F027-4329-A588-B02C47E8339D}">
      <dsp:nvSpPr>
        <dsp:cNvPr id="0" name=""/>
        <dsp:cNvSpPr/>
      </dsp:nvSpPr>
      <dsp:spPr>
        <a:xfrm>
          <a:off x="288026" y="2160236"/>
          <a:ext cx="3707848" cy="1937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00"/>
              </a:solidFill>
            </a:rPr>
            <a:t>информированность о нововведениях</a:t>
          </a:r>
          <a:endParaRPr lang="ru-RU" sz="2800" b="1" kern="1200" dirty="0">
            <a:solidFill>
              <a:srgbClr val="FFFF00"/>
            </a:solidFill>
          </a:endParaRPr>
        </a:p>
      </dsp:txBody>
      <dsp:txXfrm>
        <a:off x="382616" y="2254826"/>
        <a:ext cx="3518668" cy="1748514"/>
      </dsp:txXfrm>
    </dsp:sp>
    <dsp:sp modelId="{1B0CFA7B-9019-4EE9-99B7-B64E31B0E9A9}">
      <dsp:nvSpPr>
        <dsp:cNvPr id="0" name=""/>
        <dsp:cNvSpPr/>
      </dsp:nvSpPr>
      <dsp:spPr>
        <a:xfrm>
          <a:off x="4032446" y="2135559"/>
          <a:ext cx="4055145" cy="1937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00"/>
              </a:solidFill>
            </a:rPr>
            <a:t>материальная база</a:t>
          </a:r>
          <a:endParaRPr lang="ru-RU" sz="2800" b="1" kern="1200" dirty="0">
            <a:solidFill>
              <a:srgbClr val="FFFF00"/>
            </a:solidFill>
          </a:endParaRPr>
        </a:p>
      </dsp:txBody>
      <dsp:txXfrm>
        <a:off x="4127036" y="2230149"/>
        <a:ext cx="3865965" cy="1748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6093F0-48BB-4B68-B293-9F3750EF0D9A}">
      <dsp:nvSpPr>
        <dsp:cNvPr id="0" name=""/>
        <dsp:cNvSpPr/>
      </dsp:nvSpPr>
      <dsp:spPr>
        <a:xfrm>
          <a:off x="2818659" y="2544558"/>
          <a:ext cx="2797961" cy="21351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rPr>
            <a:t>Основные цели стандартов </a:t>
          </a:r>
          <a:endParaRPr lang="ru-RU" sz="2800" kern="1200" dirty="0">
            <a:solidFill>
              <a:srgbClr val="0066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28411" y="2857248"/>
        <a:ext cx="1978457" cy="1509800"/>
      </dsp:txXfrm>
    </dsp:sp>
    <dsp:sp modelId="{A203F0BE-17B4-4CD2-A4EB-79E2B4F4A993}">
      <dsp:nvSpPr>
        <dsp:cNvPr id="0" name=""/>
        <dsp:cNvSpPr/>
      </dsp:nvSpPr>
      <dsp:spPr>
        <a:xfrm rot="12758844">
          <a:off x="1266541" y="2037899"/>
          <a:ext cx="1937781" cy="60852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EB5B34-5EC7-4814-B7F9-B726B5834507}">
      <dsp:nvSpPr>
        <dsp:cNvPr id="0" name=""/>
        <dsp:cNvSpPr/>
      </dsp:nvSpPr>
      <dsp:spPr>
        <a:xfrm>
          <a:off x="8781" y="1008108"/>
          <a:ext cx="2821675" cy="16227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введение в образовательное пространство всех детей с ОВЗ </a:t>
          </a:r>
          <a:endParaRPr lang="ru-RU" sz="24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309" y="1055636"/>
        <a:ext cx="2726619" cy="1527680"/>
      </dsp:txXfrm>
    </dsp:sp>
    <dsp:sp modelId="{892932FD-9A67-4884-8CA7-E5DAC5A54905}">
      <dsp:nvSpPr>
        <dsp:cNvPr id="0" name=""/>
        <dsp:cNvSpPr/>
      </dsp:nvSpPr>
      <dsp:spPr>
        <a:xfrm rot="16212708">
          <a:off x="3406389" y="1326447"/>
          <a:ext cx="1637150" cy="60852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22EB50-0799-4ABB-BD32-4BAC79A772C6}">
      <dsp:nvSpPr>
        <dsp:cNvPr id="0" name=""/>
        <dsp:cNvSpPr/>
      </dsp:nvSpPr>
      <dsp:spPr>
        <a:xfrm>
          <a:off x="2817152" y="772"/>
          <a:ext cx="2821675" cy="16227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оказание специальной помощи детям с ОВЗ</a:t>
          </a:r>
          <a:endParaRPr lang="ru-RU" sz="24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4680" y="48300"/>
        <a:ext cx="2726619" cy="1527680"/>
      </dsp:txXfrm>
    </dsp:sp>
    <dsp:sp modelId="{9E92C6BA-EEDE-44D1-A7B0-4B727E1124AC}">
      <dsp:nvSpPr>
        <dsp:cNvPr id="0" name=""/>
        <dsp:cNvSpPr/>
      </dsp:nvSpPr>
      <dsp:spPr>
        <a:xfrm rot="19646046">
          <a:off x="5232979" y="2038495"/>
          <a:ext cx="1944312" cy="60852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21121E-C3CA-4CFB-BE76-6A3D513D2E11}">
      <dsp:nvSpPr>
        <dsp:cNvPr id="0" name=""/>
        <dsp:cNvSpPr/>
      </dsp:nvSpPr>
      <dsp:spPr>
        <a:xfrm>
          <a:off x="5613604" y="1008108"/>
          <a:ext cx="2821675" cy="16227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развитие жизненного опыта</a:t>
          </a:r>
          <a:endParaRPr lang="ru-RU" sz="24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61132" y="1055636"/>
        <a:ext cx="2726619" cy="1527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alphaModFix amt="3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пыт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80528" y="3507854"/>
            <a:ext cx="2180093" cy="16356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2914650"/>
            <a:ext cx="5792688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чт. 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66a234c5243569a15a8bdd6b57210ba_big.jpg"/>
          <p:cNvPicPr>
            <a:picLocks noChangeAspect="1"/>
          </p:cNvPicPr>
          <p:nvPr userDrawn="1"/>
        </p:nvPicPr>
        <p:blipFill>
          <a:blip r:embed="rId14" cstate="print">
            <a:lum bright="70000" contrast="-70000"/>
          </a:blip>
          <a:stretch>
            <a:fillRect/>
          </a:stretch>
        </p:blipFill>
        <p:spPr>
          <a:xfrm>
            <a:off x="2662606" y="843558"/>
            <a:ext cx="3602762" cy="38344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27784" y="1200151"/>
            <a:ext cx="6059016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3324"/>
            </a:avLst>
          </a:prstGeom>
          <a:blipFill dpi="0" rotWithShape="1">
            <a:blip r:embed="rId15" cstate="print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diagramLayout" Target="../diagrams/layout3.xml"/><Relationship Id="rId7" Type="http://schemas.openxmlformats.org/officeDocument/2006/relationships/image" Target="../media/image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4083918"/>
            <a:ext cx="3384376" cy="864096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001236"/>
                </a:solidFill>
                <a:latin typeface="Times New Roman" pitchFamily="18" charset="0"/>
                <a:cs typeface="Times New Roman" pitchFamily="18" charset="0"/>
              </a:rPr>
              <a:t>Рамазанова А.М.,</a:t>
            </a:r>
          </a:p>
          <a:p>
            <a:r>
              <a:rPr lang="ru-RU" b="1" dirty="0" smtClean="0">
                <a:solidFill>
                  <a:srgbClr val="001236"/>
                </a:solidFill>
                <a:latin typeface="Times New Roman" pitchFamily="18" charset="0"/>
                <a:cs typeface="Times New Roman" pitchFamily="18" charset="0"/>
              </a:rPr>
              <a:t>Социальный педагог</a:t>
            </a:r>
          </a:p>
          <a:p>
            <a:r>
              <a:rPr lang="ru-RU" b="1" dirty="0" smtClean="0">
                <a:solidFill>
                  <a:srgbClr val="001236"/>
                </a:solidFill>
                <a:latin typeface="Times New Roman" pitchFamily="18" charset="0"/>
                <a:cs typeface="Times New Roman" pitchFamily="18" charset="0"/>
              </a:rPr>
              <a:t>МКОУ СОШ № 10 </a:t>
            </a:r>
            <a:endParaRPr lang="ru-RU" b="1" dirty="0">
              <a:solidFill>
                <a:srgbClr val="00123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483518"/>
            <a:ext cx="5832648" cy="1656184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1470"/>
            <a:ext cx="881523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«Формирование и развитие </a:t>
            </a:r>
            <a:endParaRPr lang="en-US" sz="5400" b="1" cap="none" spc="0" dirty="0" smtClean="0">
              <a:ln w="18000">
                <a:solidFill>
                  <a:srgbClr val="00206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творческого </a:t>
            </a:r>
            <a:endParaRPr lang="en-US" sz="5400" b="1" cap="none" spc="0" dirty="0" smtClean="0">
              <a:ln w="18000">
                <a:solidFill>
                  <a:srgbClr val="00206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потенциала педагогов</a:t>
            </a:r>
            <a:br>
              <a:rPr lang="ru-RU" sz="5400" b="1" cap="none" spc="0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5400" b="1" cap="none" spc="0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условиях реализации </a:t>
            </a:r>
            <a:endParaRPr lang="en-US" sz="5400" b="1" cap="none" spc="0" dirty="0" smtClean="0">
              <a:ln w="18000">
                <a:solidFill>
                  <a:srgbClr val="00206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ФГОС ОВЗ»</a:t>
            </a:r>
            <a:endParaRPr lang="ru-RU" sz="5400" b="1" cap="none" spc="0" dirty="0">
              <a:ln w="18000">
                <a:solidFill>
                  <a:srgbClr val="00206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5979"/>
            <a:ext cx="8964488" cy="85725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Рекомендации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развитию творческих способностей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344167"/>
            <a:ext cx="4392488" cy="36758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5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5.  Формы педагогического творчества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♦ творческие группы: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проблемные, инициативные;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♦ разработка моделей, схем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рекомендаций по применению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практике.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img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27984" y="1491630"/>
            <a:ext cx="4369693" cy="3277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470"/>
            <a:ext cx="8229600" cy="85725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Модель учителя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843558"/>
            <a:ext cx="8964488" cy="3960440"/>
          </a:xfrm>
        </p:spPr>
        <p:txBody>
          <a:bodyPr numCol="2"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доброжелателен и чуток;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разбирается в психологии детей;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имеет высокий уровень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интеллекта;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имеет еще одно, кроме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педагогического, образование или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хобби;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широкий круг интересов и умений;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имеет живой и активный характер;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обладает чувством юмора; с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готов к самосовершенствованию;</a:t>
            </a: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имеет творческое мировоззрение;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обладает жизнестойкостью;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имеет позитивную Я – концепцию;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обладает целеустремленностью и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настойчивостью;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обладает зрелостью;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эмоциональная стабильность;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коммуникабельность;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♦ владеет передовыми технологиями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обучения и воспитания.</a:t>
            </a:r>
          </a:p>
          <a:p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95486"/>
          <a:ext cx="843528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075" name="AutoShape 3" descr="https://kashkorsch.edumsko.ru/uploads/2000/1257/section/258795/folder/92584959-1140x800.png?150770919673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92584959-1140x80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2931790"/>
            <a:ext cx="2736304" cy="192088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 descr="http://72hotkovo.detkin-club.ru/images/lekoteka/2%20zm_56f5535d10cc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2915788"/>
            <a:ext cx="2592288" cy="19602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340"/>
            <a:ext cx="8229600" cy="85725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  заповедей творческой личности: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843558"/>
            <a:ext cx="8568952" cy="396044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Будь хозяином своей судьбы.</a:t>
            </a:r>
          </a:p>
          <a:p>
            <a:pPr>
              <a:buNone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Достигни успеха в том, что ты любишь.</a:t>
            </a:r>
          </a:p>
          <a:p>
            <a:pPr>
              <a:buNone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Внеси свой конструктивный вклад в общее дело.</a:t>
            </a:r>
          </a:p>
          <a:p>
            <a:pPr>
              <a:buNone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4. Строй свои отношения с людьми на доверии.</a:t>
            </a:r>
          </a:p>
          <a:p>
            <a:pPr>
              <a:buNone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5. Развивай свои творческие способности.</a:t>
            </a:r>
          </a:p>
          <a:p>
            <a:pPr>
              <a:buNone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6. Культивируй в себе смелость.</a:t>
            </a:r>
          </a:p>
          <a:p>
            <a:pPr>
              <a:buNone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7. Заботься о своём здоровье.</a:t>
            </a:r>
          </a:p>
          <a:p>
            <a:pPr>
              <a:buNone/>
            </a:pPr>
            <a:r>
              <a:rPr lang="ru-RU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8. Старайся мыслить позитивно.</a:t>
            </a:r>
          </a:p>
          <a:p>
            <a:pPr>
              <a:buNone/>
            </a:pPr>
            <a:endParaRPr lang="ru-RU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AutoShape 6" descr="https://bigslide.ru/images/24/23428/960/img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http://900igr.net/up/datas/70898/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4" y="0"/>
            <a:ext cx="9140936" cy="51435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46700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Способность творчества есть великий дар природы;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 творчества, в душе творящей, есть великое таинство;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минута творчества есть минута великого священнодействия.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			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В. Г. Белинский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835822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51470"/>
            <a:ext cx="9144000" cy="72372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Личностные качества творческого педагога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32049" y="843558"/>
          <a:ext cx="8388423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6873005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20538"/>
            <a:ext cx="8856984" cy="8572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Педагогические условия успешного развития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699542"/>
          <a:ext cx="8280919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5978"/>
            <a:ext cx="8712968" cy="12136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Критерии успешности учителя</a:t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dirty="0" smtClean="0">
                <a:solidFill>
                  <a:srgbClr val="001236"/>
                </a:solidFill>
                <a:latin typeface="Times New Roman" pitchFamily="18" charset="0"/>
                <a:cs typeface="Times New Roman" pitchFamily="18" charset="0"/>
              </a:rPr>
              <a:t>Педагогические: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00150"/>
            <a:ext cx="8712968" cy="3943349"/>
          </a:xfrm>
        </p:spPr>
        <p:txBody>
          <a:bodyPr>
            <a:normAutofit fontScale="92500" lnSpcReduction="20000"/>
          </a:bodyPr>
          <a:lstStyle/>
          <a:p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3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наших учеников;</a:t>
            </a:r>
          </a:p>
          <a:p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3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сфомированности</a:t>
            </a:r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общечеловеческих умений и навыков;</a:t>
            </a:r>
          </a:p>
          <a:p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состояние исследовательской работы и работы по самообразованию;</a:t>
            </a:r>
          </a:p>
          <a:p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образование педагогов и повышение квалификации;</a:t>
            </a:r>
          </a:p>
          <a:p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способность к самоанализу, рефлексии;</a:t>
            </a:r>
          </a:p>
          <a:p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инновационная деятельность.</a:t>
            </a:r>
          </a:p>
          <a:p>
            <a:endParaRPr lang="ru-RU" dirty="0"/>
          </a:p>
        </p:txBody>
      </p:sp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5016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Критерии успешности учителя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rgbClr val="001236"/>
                </a:solidFill>
                <a:latin typeface="Times New Roman" pitchFamily="18" charset="0"/>
                <a:cs typeface="Times New Roman" pitchFamily="18" charset="0"/>
              </a:rPr>
              <a:t>Психологические: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7614"/>
            <a:ext cx="8712968" cy="281496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интерес, мотивация;</a:t>
            </a:r>
          </a:p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сознательное обучение;</a:t>
            </a:r>
          </a:p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взаимоотношение в системе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«ученик-учитель»;</a:t>
            </a:r>
          </a:p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учёт индивидуальных особенностей ученика.</a:t>
            </a:r>
          </a:p>
          <a:p>
            <a:endParaRPr lang="ru-RU" sz="28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media.tallanto.com/pictures/prepo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594103"/>
            <a:ext cx="2651623" cy="176973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0538"/>
            <a:ext cx="8229600" cy="19337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Критерии успешности учителя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rgbClr val="001236"/>
                </a:solidFill>
                <a:latin typeface="Times New Roman" pitchFamily="18" charset="0"/>
                <a:cs typeface="Times New Roman" pitchFamily="18" charset="0"/>
              </a:rPr>
              <a:t>Личность учителя: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9622"/>
            <a:ext cx="5328592" cy="316835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эмоциональность;</a:t>
            </a:r>
          </a:p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выразительность речи;</a:t>
            </a:r>
          </a:p>
          <a:p>
            <a:r>
              <a:rPr lang="ru-RU" sz="2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творческое начало личности.</a:t>
            </a:r>
          </a:p>
        </p:txBody>
      </p:sp>
      <p:pic>
        <p:nvPicPr>
          <p:cNvPr id="20484" name="Picture 4" descr="https://avatars.mds.yandex.net/get-pdb/812271/06082525-91d2-4627-83fd-a95e46798535/s1200?webp=false"/>
          <p:cNvPicPr>
            <a:picLocks noChangeAspect="1" noChangeArrowheads="1"/>
          </p:cNvPicPr>
          <p:nvPr/>
        </p:nvPicPr>
        <p:blipFill>
          <a:blip r:embed="rId2" cstate="print"/>
          <a:srcRect b="6337"/>
          <a:stretch>
            <a:fillRect/>
          </a:stretch>
        </p:blipFill>
        <p:spPr bwMode="auto">
          <a:xfrm>
            <a:off x="6300193" y="1314439"/>
            <a:ext cx="2520279" cy="356156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22412"/>
            <a:ext cx="8964488" cy="85725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Рекомендации </a:t>
            </a:r>
            <a:b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развитию творческих способностей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79512" y="1347614"/>
            <a:ext cx="5472608" cy="367585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Факторы, способствующие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развитию творческой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активности: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система дидактических умений;</a:t>
            </a:r>
          </a:p>
          <a:p>
            <a:pPr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♦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внедрение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педагогического опыта,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коллективная работа над научно-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методической проблемой,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самообразование,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система стимулирования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педагогического труда.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499992" y="1409526"/>
            <a:ext cx="4464496" cy="339447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Источники творчества</a:t>
            </a:r>
          </a:p>
          <a:p>
            <a:pPr>
              <a:buNone/>
            </a:pPr>
            <a:r>
              <a:rPr lang="ru-RU" sz="4400" dirty="0" smtClean="0"/>
              <a:t>♦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изучение опыта коллег;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♦ чтение научной литературы;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♦ картотека интересных фактов;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♦ вопросы учащихся, которые 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анализируются;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♦ общение с коллегами, 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друзьями, учащимися.</a:t>
            </a:r>
          </a:p>
          <a:p>
            <a:endParaRPr lang="ru-RU" dirty="0"/>
          </a:p>
        </p:txBody>
      </p:sp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5486"/>
            <a:ext cx="8964488" cy="85725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Рекомендации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развитию творческих способностей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275606"/>
            <a:ext cx="4536504" cy="381642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3. Условия для творческого 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развития преподавателя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нравственно-психологический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климат коллектива;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стимулирование к нестандартным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решениям;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материальная база;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свобода критики;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проведение дискуссий;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влияние личности руководителя;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наличие свободного времени.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272159"/>
            <a:ext cx="4752528" cy="3819871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8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4.  Качества преподавателя, позволяющие развить творческий потенциал учащегося 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педагогический такт;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способность к сочувствию;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сопереживанию;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артистизм;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умение ставит неожиданные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вопросы;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создание проблемных ситуаций;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♦ поощрение учителем детского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воображения.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</TotalTime>
  <Words>496</Words>
  <Application>Microsoft Office PowerPoint</Application>
  <PresentationFormat>Экран (16:9)</PresentationFormat>
  <Paragraphs>124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Способность творчества есть великий дар природы;  акт творчества, в душе творящей, есть великое таинство;  минута творчества есть минута великого священнодействия.       В. Г. Белинский</vt:lpstr>
      <vt:lpstr>Личностные качества творческого педагога </vt:lpstr>
      <vt:lpstr>Педагогические условия успешного развития </vt:lpstr>
      <vt:lpstr>Критерии успешности учителя Педагогические: </vt:lpstr>
      <vt:lpstr>Критерии успешности учителя Психологические: </vt:lpstr>
      <vt:lpstr>Критерии успешности учителя Личность учителя: </vt:lpstr>
      <vt:lpstr>Рекомендации   по развитию творческих способностей  </vt:lpstr>
      <vt:lpstr>Рекомендации   по развитию творческих способностей</vt:lpstr>
      <vt:lpstr>Рекомендации   по развитию творческих способностей</vt:lpstr>
      <vt:lpstr>Модель учителя</vt:lpstr>
      <vt:lpstr>Слайд 12</vt:lpstr>
      <vt:lpstr>8  заповедей творческой личности: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</dc:title>
  <dc:subject>шаблон</dc:subject>
  <dc:creator>Бейгул Ольга Куприяновна г. Антрацит</dc:creator>
  <cp:lastModifiedBy>Admin</cp:lastModifiedBy>
  <cp:revision>163</cp:revision>
  <dcterms:created xsi:type="dcterms:W3CDTF">2018-01-15T20:25:45Z</dcterms:created>
  <dcterms:modified xsi:type="dcterms:W3CDTF">2020-01-16T13:01:28Z</dcterms:modified>
</cp:coreProperties>
</file>